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76" r:id="rId6"/>
    <p:sldId id="274" r:id="rId7"/>
    <p:sldId id="263" r:id="rId8"/>
    <p:sldId id="279" r:id="rId9"/>
    <p:sldId id="262" r:id="rId10"/>
    <p:sldId id="261" r:id="rId11"/>
    <p:sldId id="265" r:id="rId12"/>
    <p:sldId id="285" r:id="rId13"/>
    <p:sldId id="278" r:id="rId14"/>
    <p:sldId id="283" r:id="rId15"/>
    <p:sldId id="284" r:id="rId16"/>
    <p:sldId id="271" r:id="rId17"/>
    <p:sldId id="280" r:id="rId18"/>
    <p:sldId id="259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1B4FB1-EF08-4AE6-8521-DA76E132272A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E3604C-86A0-428B-B79B-0C8990550CC0}">
      <dgm:prSet/>
      <dgm:spPr/>
      <dgm:t>
        <a:bodyPr/>
        <a:lstStyle/>
        <a:p>
          <a:r>
            <a:rPr lang="de-DE" b="1" dirty="0"/>
            <a:t>Rhythmisierung</a:t>
          </a:r>
          <a:br>
            <a:rPr lang="de-DE" b="1" dirty="0"/>
          </a:br>
          <a:r>
            <a:rPr lang="de-DE" dirty="0"/>
            <a:t>des Schultages durch Arbeitsgemeinschaften</a:t>
          </a:r>
          <a:endParaRPr lang="en-US" dirty="0"/>
        </a:p>
      </dgm:t>
    </dgm:pt>
    <dgm:pt modelId="{BC43DFAD-8508-45D7-9878-A768BCC2D303}" type="parTrans" cxnId="{C4055FBB-B787-4F27-BFF6-5B152D4B55D8}">
      <dgm:prSet/>
      <dgm:spPr/>
      <dgm:t>
        <a:bodyPr/>
        <a:lstStyle/>
        <a:p>
          <a:endParaRPr lang="en-US"/>
        </a:p>
      </dgm:t>
    </dgm:pt>
    <dgm:pt modelId="{A3ED8CF9-C953-44D0-A1DB-D15E541634A0}" type="sibTrans" cxnId="{C4055FBB-B787-4F27-BFF6-5B152D4B55D8}">
      <dgm:prSet/>
      <dgm:spPr/>
      <dgm:t>
        <a:bodyPr/>
        <a:lstStyle/>
        <a:p>
          <a:endParaRPr lang="en-US"/>
        </a:p>
      </dgm:t>
    </dgm:pt>
    <dgm:pt modelId="{08C71F20-69DD-49D2-89EF-28FB248DFE92}">
      <dgm:prSet/>
      <dgm:spPr/>
      <dgm:t>
        <a:bodyPr/>
        <a:lstStyle/>
        <a:p>
          <a:r>
            <a:rPr lang="de-DE" b="1" dirty="0"/>
            <a:t>Gemeinschaft</a:t>
          </a:r>
          <a:br>
            <a:rPr lang="de-DE" b="1" dirty="0"/>
          </a:br>
          <a:r>
            <a:rPr lang="de-DE" dirty="0"/>
            <a:t>erleben</a:t>
          </a:r>
          <a:endParaRPr lang="en-US" dirty="0"/>
        </a:p>
      </dgm:t>
    </dgm:pt>
    <dgm:pt modelId="{319ECDA6-324E-4683-964F-16407DEB5FCD}" type="parTrans" cxnId="{E68F4434-F272-4F21-9728-104DF92D718F}">
      <dgm:prSet/>
      <dgm:spPr/>
      <dgm:t>
        <a:bodyPr/>
        <a:lstStyle/>
        <a:p>
          <a:endParaRPr lang="en-US"/>
        </a:p>
      </dgm:t>
    </dgm:pt>
    <dgm:pt modelId="{361EB9C6-425E-4E6F-BCA5-1B3E14780FBC}" type="sibTrans" cxnId="{E68F4434-F272-4F21-9728-104DF92D718F}">
      <dgm:prSet/>
      <dgm:spPr/>
      <dgm:t>
        <a:bodyPr/>
        <a:lstStyle/>
        <a:p>
          <a:endParaRPr lang="en-US"/>
        </a:p>
      </dgm:t>
    </dgm:pt>
    <dgm:pt modelId="{22B99072-68E8-4721-BE2B-07419B5EC721}">
      <dgm:prSet/>
      <dgm:spPr/>
      <dgm:t>
        <a:bodyPr/>
        <a:lstStyle/>
        <a:p>
          <a:r>
            <a:rPr lang="de-DE" b="1" dirty="0"/>
            <a:t>Begabtenförderung</a:t>
          </a:r>
          <a:br>
            <a:rPr lang="de-DE" b="1" dirty="0"/>
          </a:br>
          <a:r>
            <a:rPr lang="de-DE" dirty="0"/>
            <a:t>durch Arbeitsgemeinschaften  und Wettbewerbe</a:t>
          </a:r>
          <a:endParaRPr lang="en-US" dirty="0"/>
        </a:p>
      </dgm:t>
    </dgm:pt>
    <dgm:pt modelId="{7CA999DE-6F96-4764-B052-0DC3BB4EDB20}" type="parTrans" cxnId="{86D9BBC6-E999-4690-A52F-8836416ED5AA}">
      <dgm:prSet/>
      <dgm:spPr/>
      <dgm:t>
        <a:bodyPr/>
        <a:lstStyle/>
        <a:p>
          <a:endParaRPr lang="en-US"/>
        </a:p>
      </dgm:t>
    </dgm:pt>
    <dgm:pt modelId="{CC93CB49-4AE5-468B-A945-CB70FDDE9A60}" type="sibTrans" cxnId="{86D9BBC6-E999-4690-A52F-8836416ED5AA}">
      <dgm:prSet/>
      <dgm:spPr/>
      <dgm:t>
        <a:bodyPr/>
        <a:lstStyle/>
        <a:p>
          <a:endParaRPr lang="en-US"/>
        </a:p>
      </dgm:t>
    </dgm:pt>
    <dgm:pt modelId="{BCEC1266-6E22-400F-82F1-C6EE540FAD95}">
      <dgm:prSet/>
      <dgm:spPr/>
      <dgm:t>
        <a:bodyPr/>
        <a:lstStyle/>
        <a:p>
          <a:r>
            <a:rPr lang="de-DE" b="1" dirty="0"/>
            <a:t>Förderunterricht</a:t>
          </a:r>
          <a:br>
            <a:rPr lang="de-DE" b="1" dirty="0"/>
          </a:br>
          <a:r>
            <a:rPr lang="de-DE" dirty="0"/>
            <a:t> in den Hauptfächern zur Unterstützung</a:t>
          </a:r>
          <a:endParaRPr lang="en-US" dirty="0"/>
        </a:p>
      </dgm:t>
    </dgm:pt>
    <dgm:pt modelId="{33F519C3-A6B5-42F1-8056-5FE9FBE75021}" type="parTrans" cxnId="{2BFCA4FA-A67B-4131-8F8C-158683105702}">
      <dgm:prSet/>
      <dgm:spPr/>
      <dgm:t>
        <a:bodyPr/>
        <a:lstStyle/>
        <a:p>
          <a:endParaRPr lang="en-US"/>
        </a:p>
      </dgm:t>
    </dgm:pt>
    <dgm:pt modelId="{887C5F58-09A8-4943-BE2C-B90F1B214AD6}" type="sibTrans" cxnId="{2BFCA4FA-A67B-4131-8F8C-158683105702}">
      <dgm:prSet/>
      <dgm:spPr/>
      <dgm:t>
        <a:bodyPr/>
        <a:lstStyle/>
        <a:p>
          <a:endParaRPr lang="en-US"/>
        </a:p>
      </dgm:t>
    </dgm:pt>
    <dgm:pt modelId="{1D0325F3-B736-4C4E-84FD-19294324AA3B}">
      <dgm:prSet/>
      <dgm:spPr/>
      <dgm:t>
        <a:bodyPr/>
        <a:lstStyle/>
        <a:p>
          <a:r>
            <a:rPr lang="de-DE" b="1" dirty="0"/>
            <a:t>Hausaufgaben</a:t>
          </a:r>
          <a:br>
            <a:rPr lang="de-DE" b="1" dirty="0"/>
          </a:br>
          <a:r>
            <a:rPr lang="de-DE" b="0" dirty="0"/>
            <a:t>in der Schule erledigen</a:t>
          </a:r>
          <a:r>
            <a:rPr lang="de-DE" b="1" dirty="0"/>
            <a:t> </a:t>
          </a:r>
          <a:endParaRPr lang="en-US" b="1" dirty="0"/>
        </a:p>
      </dgm:t>
    </dgm:pt>
    <dgm:pt modelId="{855D60FA-E8D5-494C-AF02-99517944D4E1}" type="parTrans" cxnId="{829492E7-F23F-4767-B795-0E19AD439C16}">
      <dgm:prSet/>
      <dgm:spPr/>
      <dgm:t>
        <a:bodyPr/>
        <a:lstStyle/>
        <a:p>
          <a:endParaRPr lang="en-US"/>
        </a:p>
      </dgm:t>
    </dgm:pt>
    <dgm:pt modelId="{E796F48D-AF2E-49BB-BF9B-9452798B3016}" type="sibTrans" cxnId="{829492E7-F23F-4767-B795-0E19AD439C16}">
      <dgm:prSet/>
      <dgm:spPr/>
      <dgm:t>
        <a:bodyPr/>
        <a:lstStyle/>
        <a:p>
          <a:endParaRPr lang="en-US"/>
        </a:p>
      </dgm:t>
    </dgm:pt>
    <dgm:pt modelId="{EF6733B5-76BF-40A0-988D-3CC675558F3E}">
      <dgm:prSet/>
      <dgm:spPr/>
      <dgm:t>
        <a:bodyPr/>
        <a:lstStyle/>
        <a:p>
          <a:r>
            <a:rPr lang="de-DE" b="1" dirty="0"/>
            <a:t>Individualität</a:t>
          </a:r>
          <a:br>
            <a:rPr lang="de-DE" b="1" dirty="0"/>
          </a:br>
          <a:r>
            <a:rPr lang="de-DE" dirty="0"/>
            <a:t>durch große Auswahl an Arbeitsgemeinschaften</a:t>
          </a:r>
          <a:endParaRPr lang="en-US" dirty="0"/>
        </a:p>
      </dgm:t>
    </dgm:pt>
    <dgm:pt modelId="{369C2EE5-6A0A-4D67-A8EA-32B841AE6CFC}" type="sibTrans" cxnId="{7B2987DC-6B40-453A-863E-F97416839932}">
      <dgm:prSet/>
      <dgm:spPr/>
      <dgm:t>
        <a:bodyPr/>
        <a:lstStyle/>
        <a:p>
          <a:endParaRPr lang="en-US"/>
        </a:p>
      </dgm:t>
    </dgm:pt>
    <dgm:pt modelId="{D4226478-B091-4402-BBA1-8D979070F9C2}" type="parTrans" cxnId="{7B2987DC-6B40-453A-863E-F97416839932}">
      <dgm:prSet/>
      <dgm:spPr/>
      <dgm:t>
        <a:bodyPr/>
        <a:lstStyle/>
        <a:p>
          <a:endParaRPr lang="en-US"/>
        </a:p>
      </dgm:t>
    </dgm:pt>
    <dgm:pt modelId="{8C55E3DA-D6DF-43FC-B5BD-F5B423AB86A1}" type="pres">
      <dgm:prSet presAssocID="{CA1B4FB1-EF08-4AE6-8521-DA76E132272A}" presName="diagram" presStyleCnt="0">
        <dgm:presLayoutVars>
          <dgm:dir/>
          <dgm:resizeHandles val="exact"/>
        </dgm:presLayoutVars>
      </dgm:prSet>
      <dgm:spPr/>
    </dgm:pt>
    <dgm:pt modelId="{0E6A499D-B10F-4346-B75A-E4F12B8C28A3}" type="pres">
      <dgm:prSet presAssocID="{BBE3604C-86A0-428B-B79B-0C8990550CC0}" presName="node" presStyleLbl="node1" presStyleIdx="0" presStyleCnt="6">
        <dgm:presLayoutVars>
          <dgm:bulletEnabled val="1"/>
        </dgm:presLayoutVars>
      </dgm:prSet>
      <dgm:spPr/>
    </dgm:pt>
    <dgm:pt modelId="{5AB76EFB-40FD-4F6C-8C10-F48CC7E04B25}" type="pres">
      <dgm:prSet presAssocID="{A3ED8CF9-C953-44D0-A1DB-D15E541634A0}" presName="sibTrans" presStyleCnt="0"/>
      <dgm:spPr/>
    </dgm:pt>
    <dgm:pt modelId="{352633BB-8A5B-44A5-8AEB-FAC12DADE4A5}" type="pres">
      <dgm:prSet presAssocID="{EF6733B5-76BF-40A0-988D-3CC675558F3E}" presName="node" presStyleLbl="node1" presStyleIdx="1" presStyleCnt="6">
        <dgm:presLayoutVars>
          <dgm:bulletEnabled val="1"/>
        </dgm:presLayoutVars>
      </dgm:prSet>
      <dgm:spPr/>
    </dgm:pt>
    <dgm:pt modelId="{397D3250-DD89-4220-96D1-FD50AD908217}" type="pres">
      <dgm:prSet presAssocID="{369C2EE5-6A0A-4D67-A8EA-32B841AE6CFC}" presName="sibTrans" presStyleCnt="0"/>
      <dgm:spPr/>
    </dgm:pt>
    <dgm:pt modelId="{9179EDC6-F6E1-4B5C-AAB6-A985037BE2F4}" type="pres">
      <dgm:prSet presAssocID="{08C71F20-69DD-49D2-89EF-28FB248DFE92}" presName="node" presStyleLbl="node1" presStyleIdx="2" presStyleCnt="6">
        <dgm:presLayoutVars>
          <dgm:bulletEnabled val="1"/>
        </dgm:presLayoutVars>
      </dgm:prSet>
      <dgm:spPr/>
    </dgm:pt>
    <dgm:pt modelId="{48B3D608-DA4F-4D34-BC76-D7CD7D1F702B}" type="pres">
      <dgm:prSet presAssocID="{361EB9C6-425E-4E6F-BCA5-1B3E14780FBC}" presName="sibTrans" presStyleCnt="0"/>
      <dgm:spPr/>
    </dgm:pt>
    <dgm:pt modelId="{B795D347-1063-49F5-A4FB-155B4B80D60D}" type="pres">
      <dgm:prSet presAssocID="{22B99072-68E8-4721-BE2B-07419B5EC721}" presName="node" presStyleLbl="node1" presStyleIdx="3" presStyleCnt="6">
        <dgm:presLayoutVars>
          <dgm:bulletEnabled val="1"/>
        </dgm:presLayoutVars>
      </dgm:prSet>
      <dgm:spPr/>
    </dgm:pt>
    <dgm:pt modelId="{77EB86CB-3D34-42F1-AF3F-1755D6843ACC}" type="pres">
      <dgm:prSet presAssocID="{CC93CB49-4AE5-468B-A945-CB70FDDE9A60}" presName="sibTrans" presStyleCnt="0"/>
      <dgm:spPr/>
    </dgm:pt>
    <dgm:pt modelId="{6E230C51-D844-45D9-90D7-4CE8165DDE5F}" type="pres">
      <dgm:prSet presAssocID="{BCEC1266-6E22-400F-82F1-C6EE540FAD95}" presName="node" presStyleLbl="node1" presStyleIdx="4" presStyleCnt="6">
        <dgm:presLayoutVars>
          <dgm:bulletEnabled val="1"/>
        </dgm:presLayoutVars>
      </dgm:prSet>
      <dgm:spPr/>
    </dgm:pt>
    <dgm:pt modelId="{6FADEF95-FB3C-49E4-820F-E51BB615A304}" type="pres">
      <dgm:prSet presAssocID="{887C5F58-09A8-4943-BE2C-B90F1B214AD6}" presName="sibTrans" presStyleCnt="0"/>
      <dgm:spPr/>
    </dgm:pt>
    <dgm:pt modelId="{3EC7AEF7-702C-45A6-9BE1-FDCB6420B32D}" type="pres">
      <dgm:prSet presAssocID="{1D0325F3-B736-4C4E-84FD-19294324AA3B}" presName="node" presStyleLbl="node1" presStyleIdx="5" presStyleCnt="6">
        <dgm:presLayoutVars>
          <dgm:bulletEnabled val="1"/>
        </dgm:presLayoutVars>
      </dgm:prSet>
      <dgm:spPr/>
    </dgm:pt>
  </dgm:ptLst>
  <dgm:cxnLst>
    <dgm:cxn modelId="{9CD8B611-BCF3-4DCD-8B4B-3E2142795E4C}" type="presOf" srcId="{1D0325F3-B736-4C4E-84FD-19294324AA3B}" destId="{3EC7AEF7-702C-45A6-9BE1-FDCB6420B32D}" srcOrd="0" destOrd="0" presId="urn:microsoft.com/office/officeart/2005/8/layout/default"/>
    <dgm:cxn modelId="{E68F4434-F272-4F21-9728-104DF92D718F}" srcId="{CA1B4FB1-EF08-4AE6-8521-DA76E132272A}" destId="{08C71F20-69DD-49D2-89EF-28FB248DFE92}" srcOrd="2" destOrd="0" parTransId="{319ECDA6-324E-4683-964F-16407DEB5FCD}" sibTransId="{361EB9C6-425E-4E6F-BCA5-1B3E14780FBC}"/>
    <dgm:cxn modelId="{EB19D637-0466-4657-8838-B899CC004490}" type="presOf" srcId="{EF6733B5-76BF-40A0-988D-3CC675558F3E}" destId="{352633BB-8A5B-44A5-8AEB-FAC12DADE4A5}" srcOrd="0" destOrd="0" presId="urn:microsoft.com/office/officeart/2005/8/layout/default"/>
    <dgm:cxn modelId="{14E21871-2D1E-47B0-85F7-1D08DE45BFB5}" type="presOf" srcId="{08C71F20-69DD-49D2-89EF-28FB248DFE92}" destId="{9179EDC6-F6E1-4B5C-AAB6-A985037BE2F4}" srcOrd="0" destOrd="0" presId="urn:microsoft.com/office/officeart/2005/8/layout/default"/>
    <dgm:cxn modelId="{D52D025A-AFF2-4C45-B31C-F02D02F8C85E}" type="presOf" srcId="{CA1B4FB1-EF08-4AE6-8521-DA76E132272A}" destId="{8C55E3DA-D6DF-43FC-B5BD-F5B423AB86A1}" srcOrd="0" destOrd="0" presId="urn:microsoft.com/office/officeart/2005/8/layout/default"/>
    <dgm:cxn modelId="{FBCD7387-9A92-4FC2-A8E0-7349F00AC143}" type="presOf" srcId="{BCEC1266-6E22-400F-82F1-C6EE540FAD95}" destId="{6E230C51-D844-45D9-90D7-4CE8165DDE5F}" srcOrd="0" destOrd="0" presId="urn:microsoft.com/office/officeart/2005/8/layout/default"/>
    <dgm:cxn modelId="{47BDDE95-C9F5-4281-BD55-0CA197564C00}" type="presOf" srcId="{BBE3604C-86A0-428B-B79B-0C8990550CC0}" destId="{0E6A499D-B10F-4346-B75A-E4F12B8C28A3}" srcOrd="0" destOrd="0" presId="urn:microsoft.com/office/officeart/2005/8/layout/default"/>
    <dgm:cxn modelId="{C4055FBB-B787-4F27-BFF6-5B152D4B55D8}" srcId="{CA1B4FB1-EF08-4AE6-8521-DA76E132272A}" destId="{BBE3604C-86A0-428B-B79B-0C8990550CC0}" srcOrd="0" destOrd="0" parTransId="{BC43DFAD-8508-45D7-9878-A768BCC2D303}" sibTransId="{A3ED8CF9-C953-44D0-A1DB-D15E541634A0}"/>
    <dgm:cxn modelId="{86D9BBC6-E999-4690-A52F-8836416ED5AA}" srcId="{CA1B4FB1-EF08-4AE6-8521-DA76E132272A}" destId="{22B99072-68E8-4721-BE2B-07419B5EC721}" srcOrd="3" destOrd="0" parTransId="{7CA999DE-6F96-4764-B052-0DC3BB4EDB20}" sibTransId="{CC93CB49-4AE5-468B-A945-CB70FDDE9A60}"/>
    <dgm:cxn modelId="{07672FD1-704A-47BB-92FA-3ACC227AB78C}" type="presOf" srcId="{22B99072-68E8-4721-BE2B-07419B5EC721}" destId="{B795D347-1063-49F5-A4FB-155B4B80D60D}" srcOrd="0" destOrd="0" presId="urn:microsoft.com/office/officeart/2005/8/layout/default"/>
    <dgm:cxn modelId="{7B2987DC-6B40-453A-863E-F97416839932}" srcId="{CA1B4FB1-EF08-4AE6-8521-DA76E132272A}" destId="{EF6733B5-76BF-40A0-988D-3CC675558F3E}" srcOrd="1" destOrd="0" parTransId="{D4226478-B091-4402-BBA1-8D979070F9C2}" sibTransId="{369C2EE5-6A0A-4D67-A8EA-32B841AE6CFC}"/>
    <dgm:cxn modelId="{829492E7-F23F-4767-B795-0E19AD439C16}" srcId="{CA1B4FB1-EF08-4AE6-8521-DA76E132272A}" destId="{1D0325F3-B736-4C4E-84FD-19294324AA3B}" srcOrd="5" destOrd="0" parTransId="{855D60FA-E8D5-494C-AF02-99517944D4E1}" sibTransId="{E796F48D-AF2E-49BB-BF9B-9452798B3016}"/>
    <dgm:cxn modelId="{2BFCA4FA-A67B-4131-8F8C-158683105702}" srcId="{CA1B4FB1-EF08-4AE6-8521-DA76E132272A}" destId="{BCEC1266-6E22-400F-82F1-C6EE540FAD95}" srcOrd="4" destOrd="0" parTransId="{33F519C3-A6B5-42F1-8056-5FE9FBE75021}" sibTransId="{887C5F58-09A8-4943-BE2C-B90F1B214AD6}"/>
    <dgm:cxn modelId="{776D679D-3A3B-4F77-A69E-B94CE2985468}" type="presParOf" srcId="{8C55E3DA-D6DF-43FC-B5BD-F5B423AB86A1}" destId="{0E6A499D-B10F-4346-B75A-E4F12B8C28A3}" srcOrd="0" destOrd="0" presId="urn:microsoft.com/office/officeart/2005/8/layout/default"/>
    <dgm:cxn modelId="{CB905819-236C-4A1A-8892-F5629106B8DA}" type="presParOf" srcId="{8C55E3DA-D6DF-43FC-B5BD-F5B423AB86A1}" destId="{5AB76EFB-40FD-4F6C-8C10-F48CC7E04B25}" srcOrd="1" destOrd="0" presId="urn:microsoft.com/office/officeart/2005/8/layout/default"/>
    <dgm:cxn modelId="{814D5B9F-63C3-4CC0-B34C-BC4E6C91E63F}" type="presParOf" srcId="{8C55E3DA-D6DF-43FC-B5BD-F5B423AB86A1}" destId="{352633BB-8A5B-44A5-8AEB-FAC12DADE4A5}" srcOrd="2" destOrd="0" presId="urn:microsoft.com/office/officeart/2005/8/layout/default"/>
    <dgm:cxn modelId="{7544118A-CAAE-499C-A232-2C62D536422A}" type="presParOf" srcId="{8C55E3DA-D6DF-43FC-B5BD-F5B423AB86A1}" destId="{397D3250-DD89-4220-96D1-FD50AD908217}" srcOrd="3" destOrd="0" presId="urn:microsoft.com/office/officeart/2005/8/layout/default"/>
    <dgm:cxn modelId="{9D079654-DD52-4C74-8B29-16BF9ABAADFC}" type="presParOf" srcId="{8C55E3DA-D6DF-43FC-B5BD-F5B423AB86A1}" destId="{9179EDC6-F6E1-4B5C-AAB6-A985037BE2F4}" srcOrd="4" destOrd="0" presId="urn:microsoft.com/office/officeart/2005/8/layout/default"/>
    <dgm:cxn modelId="{6924A575-5676-4385-84DD-892D94662A82}" type="presParOf" srcId="{8C55E3DA-D6DF-43FC-B5BD-F5B423AB86A1}" destId="{48B3D608-DA4F-4D34-BC76-D7CD7D1F702B}" srcOrd="5" destOrd="0" presId="urn:microsoft.com/office/officeart/2005/8/layout/default"/>
    <dgm:cxn modelId="{FB696101-57C3-4AEF-A837-D4FBC917734B}" type="presParOf" srcId="{8C55E3DA-D6DF-43FC-B5BD-F5B423AB86A1}" destId="{B795D347-1063-49F5-A4FB-155B4B80D60D}" srcOrd="6" destOrd="0" presId="urn:microsoft.com/office/officeart/2005/8/layout/default"/>
    <dgm:cxn modelId="{1A915D1E-01B7-4A69-AF98-35761DF6031C}" type="presParOf" srcId="{8C55E3DA-D6DF-43FC-B5BD-F5B423AB86A1}" destId="{77EB86CB-3D34-42F1-AF3F-1755D6843ACC}" srcOrd="7" destOrd="0" presId="urn:microsoft.com/office/officeart/2005/8/layout/default"/>
    <dgm:cxn modelId="{82C89688-799F-4CBF-85CF-2C2AC0ABAFC9}" type="presParOf" srcId="{8C55E3DA-D6DF-43FC-B5BD-F5B423AB86A1}" destId="{6E230C51-D844-45D9-90D7-4CE8165DDE5F}" srcOrd="8" destOrd="0" presId="urn:microsoft.com/office/officeart/2005/8/layout/default"/>
    <dgm:cxn modelId="{CBC77B40-E947-4AB3-BC40-3F14335107C1}" type="presParOf" srcId="{8C55E3DA-D6DF-43FC-B5BD-F5B423AB86A1}" destId="{6FADEF95-FB3C-49E4-820F-E51BB615A304}" srcOrd="9" destOrd="0" presId="urn:microsoft.com/office/officeart/2005/8/layout/default"/>
    <dgm:cxn modelId="{A05BB482-0836-4719-B81F-A27AF4245499}" type="presParOf" srcId="{8C55E3DA-D6DF-43FC-B5BD-F5B423AB86A1}" destId="{3EC7AEF7-702C-45A6-9BE1-FDCB6420B32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A499D-B10F-4346-B75A-E4F12B8C28A3}">
      <dsp:nvSpPr>
        <dsp:cNvPr id="0" name=""/>
        <dsp:cNvSpPr/>
      </dsp:nvSpPr>
      <dsp:spPr>
        <a:xfrm>
          <a:off x="0" y="695895"/>
          <a:ext cx="2097985" cy="12587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Rhythmisierung</a:t>
          </a:r>
          <a:br>
            <a:rPr lang="de-DE" sz="1600" b="1" kern="1200" dirty="0"/>
          </a:br>
          <a:r>
            <a:rPr lang="de-DE" sz="1600" kern="1200" dirty="0"/>
            <a:t>des Schultages durch Arbeitsgemeinschaften</a:t>
          </a:r>
          <a:endParaRPr lang="en-US" sz="1600" kern="1200" dirty="0"/>
        </a:p>
      </dsp:txBody>
      <dsp:txXfrm>
        <a:off x="0" y="695895"/>
        <a:ext cx="2097985" cy="1258791"/>
      </dsp:txXfrm>
    </dsp:sp>
    <dsp:sp modelId="{352633BB-8A5B-44A5-8AEB-FAC12DADE4A5}">
      <dsp:nvSpPr>
        <dsp:cNvPr id="0" name=""/>
        <dsp:cNvSpPr/>
      </dsp:nvSpPr>
      <dsp:spPr>
        <a:xfrm>
          <a:off x="2307783" y="695895"/>
          <a:ext cx="2097985" cy="12587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Individualität</a:t>
          </a:r>
          <a:br>
            <a:rPr lang="de-DE" sz="1600" b="1" kern="1200" dirty="0"/>
          </a:br>
          <a:r>
            <a:rPr lang="de-DE" sz="1600" kern="1200" dirty="0"/>
            <a:t>durch große Auswahl an Arbeitsgemeinschaften</a:t>
          </a:r>
          <a:endParaRPr lang="en-US" sz="1600" kern="1200" dirty="0"/>
        </a:p>
      </dsp:txBody>
      <dsp:txXfrm>
        <a:off x="2307783" y="695895"/>
        <a:ext cx="2097985" cy="1258791"/>
      </dsp:txXfrm>
    </dsp:sp>
    <dsp:sp modelId="{9179EDC6-F6E1-4B5C-AAB6-A985037BE2F4}">
      <dsp:nvSpPr>
        <dsp:cNvPr id="0" name=""/>
        <dsp:cNvSpPr/>
      </dsp:nvSpPr>
      <dsp:spPr>
        <a:xfrm>
          <a:off x="4615567" y="695895"/>
          <a:ext cx="2097985" cy="12587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Gemeinschaft</a:t>
          </a:r>
          <a:br>
            <a:rPr lang="de-DE" sz="1600" b="1" kern="1200" dirty="0"/>
          </a:br>
          <a:r>
            <a:rPr lang="de-DE" sz="1600" kern="1200" dirty="0"/>
            <a:t>erleben</a:t>
          </a:r>
          <a:endParaRPr lang="en-US" sz="1600" kern="1200" dirty="0"/>
        </a:p>
      </dsp:txBody>
      <dsp:txXfrm>
        <a:off x="4615567" y="695895"/>
        <a:ext cx="2097985" cy="1258791"/>
      </dsp:txXfrm>
    </dsp:sp>
    <dsp:sp modelId="{B795D347-1063-49F5-A4FB-155B4B80D60D}">
      <dsp:nvSpPr>
        <dsp:cNvPr id="0" name=""/>
        <dsp:cNvSpPr/>
      </dsp:nvSpPr>
      <dsp:spPr>
        <a:xfrm>
          <a:off x="0" y="2164485"/>
          <a:ext cx="2097985" cy="12587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Begabtenförderung</a:t>
          </a:r>
          <a:br>
            <a:rPr lang="de-DE" sz="1600" b="1" kern="1200" dirty="0"/>
          </a:br>
          <a:r>
            <a:rPr lang="de-DE" sz="1600" kern="1200" dirty="0"/>
            <a:t>durch Arbeitsgemeinschaften  und Wettbewerbe</a:t>
          </a:r>
          <a:endParaRPr lang="en-US" sz="1600" kern="1200" dirty="0"/>
        </a:p>
      </dsp:txBody>
      <dsp:txXfrm>
        <a:off x="0" y="2164485"/>
        <a:ext cx="2097985" cy="1258791"/>
      </dsp:txXfrm>
    </dsp:sp>
    <dsp:sp modelId="{6E230C51-D844-45D9-90D7-4CE8165DDE5F}">
      <dsp:nvSpPr>
        <dsp:cNvPr id="0" name=""/>
        <dsp:cNvSpPr/>
      </dsp:nvSpPr>
      <dsp:spPr>
        <a:xfrm>
          <a:off x="2307783" y="2164485"/>
          <a:ext cx="2097985" cy="12587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Förderunterricht</a:t>
          </a:r>
          <a:br>
            <a:rPr lang="de-DE" sz="1600" b="1" kern="1200" dirty="0"/>
          </a:br>
          <a:r>
            <a:rPr lang="de-DE" sz="1600" kern="1200" dirty="0"/>
            <a:t> in den Hauptfächern zur Unterstützung</a:t>
          </a:r>
          <a:endParaRPr lang="en-US" sz="1600" kern="1200" dirty="0"/>
        </a:p>
      </dsp:txBody>
      <dsp:txXfrm>
        <a:off x="2307783" y="2164485"/>
        <a:ext cx="2097985" cy="1258791"/>
      </dsp:txXfrm>
    </dsp:sp>
    <dsp:sp modelId="{3EC7AEF7-702C-45A6-9BE1-FDCB6420B32D}">
      <dsp:nvSpPr>
        <dsp:cNvPr id="0" name=""/>
        <dsp:cNvSpPr/>
      </dsp:nvSpPr>
      <dsp:spPr>
        <a:xfrm>
          <a:off x="4615567" y="2164485"/>
          <a:ext cx="2097985" cy="12587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Hausaufgaben</a:t>
          </a:r>
          <a:br>
            <a:rPr lang="de-DE" sz="1600" b="1" kern="1200" dirty="0"/>
          </a:br>
          <a:r>
            <a:rPr lang="de-DE" sz="1600" b="0" kern="1200" dirty="0"/>
            <a:t>in der Schule erledigen</a:t>
          </a:r>
          <a:r>
            <a:rPr lang="de-DE" sz="1600" b="1" kern="1200" dirty="0"/>
            <a:t> </a:t>
          </a:r>
          <a:endParaRPr lang="en-US" sz="1600" b="1" kern="1200" dirty="0"/>
        </a:p>
      </dsp:txBody>
      <dsp:txXfrm>
        <a:off x="4615567" y="2164485"/>
        <a:ext cx="2097985" cy="1258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0F7B9B-1AF6-4B0E-899F-52AD17EC5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B6E8A8E-323F-479D-9F62-6E02E46C6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61E975-6A28-4C39-B027-26017B06A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C2F5-E1C6-4169-8C6E-28220B7E1B16}" type="datetimeFigureOut">
              <a:rPr lang="de-DE" smtClean="0"/>
              <a:t>26.10.2021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5EDFFA-2D72-44BE-AEBB-49011E3F6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C4296C-DC51-4E71-ACF1-438B1BDF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E976-C438-4CA9-8E7C-4BD1DEC31C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3469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F1132-2D5C-4245-A7C7-77AA5F0C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D40E30A-7230-429D-8999-CD1564653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10344E-1BF6-49E9-9D7B-75BEC7635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C2F5-E1C6-4169-8C6E-28220B7E1B16}" type="datetimeFigureOut">
              <a:rPr lang="de-DE" smtClean="0"/>
              <a:t>26.10.2021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D1EF36-3BDE-4A0D-A6E8-4670AB99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855A4E-9760-4642-B7CC-35A682F5F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E976-C438-4CA9-8E7C-4BD1DEC31C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8157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8757F7D-952F-4FCB-A8EB-A4B14E95A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E4D3393-59C2-4425-8E9C-D11BFDC6A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8F0D26-7210-457A-A845-AB1AA95CB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C2F5-E1C6-4169-8C6E-28220B7E1B16}" type="datetimeFigureOut">
              <a:rPr lang="de-DE" smtClean="0"/>
              <a:t>26.10.2021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98E665-ECAB-4A58-A05F-CCE68FFA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5DC0EC-B671-4E95-BBAC-27DE8FEBA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E976-C438-4CA9-8E7C-4BD1DEC31C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656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0CE46-0660-43D5-8B20-4D9A2C8A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AE0549-FA20-4616-B7BB-CE745AF76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D76FFF-1D5D-49E6-A051-AB2D3A12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C2F5-E1C6-4169-8C6E-28220B7E1B16}" type="datetimeFigureOut">
              <a:rPr lang="de-DE" smtClean="0"/>
              <a:t>26.10.2021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8C9405-E385-452B-A530-DD48B764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A52CAC-80AD-4026-8B56-1DCFC8AF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E976-C438-4CA9-8E7C-4BD1DEC31C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8915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18BCA6-08C9-4324-8AE3-EA11D8A6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77AD53-3DDC-42B6-B237-1249A8890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F481DF-BF76-488E-B054-9FDFB59D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C2F5-E1C6-4169-8C6E-28220B7E1B16}" type="datetimeFigureOut">
              <a:rPr lang="de-DE" smtClean="0"/>
              <a:t>26.10.2021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E3840D-8AB8-4288-ADE7-90D8B245E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3883C9-BDEC-452A-B9FE-C428932B5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E976-C438-4CA9-8E7C-4BD1DEC31C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431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368F1-34C2-437A-ADDD-1A63D4EF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44A3AC-183A-4EF1-84B8-433C66F2E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83D10AD-88DE-45B9-864F-281ED0DFF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136B037-5974-4BAA-B3A7-B5CE6A492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C2F5-E1C6-4169-8C6E-28220B7E1B16}" type="datetimeFigureOut">
              <a:rPr lang="de-DE" smtClean="0"/>
              <a:t>26.10.2021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BFC3E6-9BE5-4252-A80D-5729D597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81E981-44DE-4403-B40A-4B6DF52A9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E976-C438-4CA9-8E7C-4BD1DEC31C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13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E75CC4-4230-4C04-B255-0BCFEF51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E862F1-8D1B-4CE0-AE31-F324455C1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05F3A52-3ED3-47CC-9391-C12E185CC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0C525A-A737-4877-A096-60EEFF75B2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476C815-71E7-4E2C-AD04-68F41CCC0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4798588-6827-46F1-BBFF-5C69E80C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C2F5-E1C6-4169-8C6E-28220B7E1B16}" type="datetimeFigureOut">
              <a:rPr lang="de-DE" smtClean="0"/>
              <a:t>26.10.2021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6F97169-83A4-4D71-8500-B30E3785A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5B2ECB6-0FEF-41B3-A5B3-23A5E2C76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E976-C438-4CA9-8E7C-4BD1DEC31C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870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51263-4F79-4184-A2FB-233216A08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33EA4C5-1216-419A-9E1C-E112B0C0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C2F5-E1C6-4169-8C6E-28220B7E1B16}" type="datetimeFigureOut">
              <a:rPr lang="de-DE" smtClean="0"/>
              <a:t>26.10.2021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DF6427-98B0-448B-B8AB-5742E3E5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1D5B2D-76E7-4655-9E78-F2342DA17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E976-C438-4CA9-8E7C-4BD1DEC31C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00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C23D3A8-B340-4930-A036-EBD8812CF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C2F5-E1C6-4169-8C6E-28220B7E1B16}" type="datetimeFigureOut">
              <a:rPr lang="de-DE" smtClean="0"/>
              <a:t>26.10.2021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0B26080-A19C-434C-BCD7-40E4C9EE2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AD40B7-32FC-4623-A7A5-F960BA4FF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E976-C438-4CA9-8E7C-4BD1DEC31C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05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C9D6B4-11B5-4EDC-9664-D3C111AB6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6FFB10-8732-4C96-A5F5-EAB1650F2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C34B165-9B3C-4A58-BDE9-53490D7DF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A3239E0-0093-4C71-B602-D9B5D042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C2F5-E1C6-4169-8C6E-28220B7E1B16}" type="datetimeFigureOut">
              <a:rPr lang="de-DE" smtClean="0"/>
              <a:t>26.10.2021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CB1E41-0A72-4F8C-A2A5-A8C7FC24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34CC23-BE43-4332-90AB-4FBC607DE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E976-C438-4CA9-8E7C-4BD1DEC31C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3025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C8C6B-10E2-4880-8EEB-5EFA38883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DD89213-818D-477F-A235-84887142A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644B77-5B4F-43CE-98B0-6AE8DAB42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09F477F-66D2-4C77-B555-D05675A3A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C2F5-E1C6-4169-8C6E-28220B7E1B16}" type="datetimeFigureOut">
              <a:rPr lang="de-DE" smtClean="0"/>
              <a:t>26.10.2021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EBF9112-6BDD-4A60-A3D2-52505B21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45A6CC-B1BF-4ED3-80F7-9721C884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E976-C438-4CA9-8E7C-4BD1DEC31C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5805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3A1E80-FF14-44B6-A72A-48953E4F8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82229C-BE66-4C92-A995-E31DE0F44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D392C9-E949-4F25-826B-C1133C860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1C2F5-E1C6-4169-8C6E-28220B7E1B16}" type="datetimeFigureOut">
              <a:rPr lang="de-DE" smtClean="0"/>
              <a:t>26.10.2021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A45975-E810-4344-B2CB-A73A38E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778368-9A08-4241-8D09-65F483589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6E976-C438-4CA9-8E7C-4BD1DEC31C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58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jpeg"/><Relationship Id="rId5" Type="http://schemas.openxmlformats.org/officeDocument/2006/relationships/image" Target="../media/image3.pn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hyperlink" Target="mailto:joachim.fischer@gto-osterburken.de" TargetMode="External"/><Relationship Id="rId4" Type="http://schemas.openxmlformats.org/officeDocument/2006/relationships/hyperlink" Target="mailto:michaela.soehner@gto-osterburken.d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jpeg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60CC87-4E18-4A9C-BB49-A8926B2288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28" r="10557" b="1"/>
          <a:stretch/>
        </p:blipFill>
        <p:spPr>
          <a:xfrm>
            <a:off x="4110127" y="-8567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9" name="Freeform: Shape 2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9412BF-0A4F-4A39-AE17-8E5074091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de-DE" sz="4800" b="1" dirty="0"/>
              <a:t>Das Besondere am GTO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61FBB6-21B5-4C6D-B0FA-3FD586FB6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de-DE" sz="3600" dirty="0"/>
              <a:t>Unser Ganztagsangebot</a:t>
            </a:r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16FAB617-CEDC-44BC-B3C5-16B71B76D763}"/>
              </a:ext>
            </a:extLst>
          </p:cNvPr>
          <p:cNvGrpSpPr/>
          <p:nvPr/>
        </p:nvGrpSpPr>
        <p:grpSpPr>
          <a:xfrm>
            <a:off x="6221197" y="6148367"/>
            <a:ext cx="914399" cy="377866"/>
            <a:chOff x="3888815" y="6148367"/>
            <a:chExt cx="914399" cy="377866"/>
          </a:xfrm>
          <a:solidFill>
            <a:schemeClr val="bg1"/>
          </a:solidFill>
        </p:grpSpPr>
        <p:sp>
          <p:nvSpPr>
            <p:cNvPr id="39" name="Interaktive Schaltfläche: Nächste(r) oder Weiter 38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FAB89E5C-003F-407E-9440-31E686AF27E2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Interaktive Schaltfläche: Zur Startseite wechseln 39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14499A0B-EB82-4312-9994-29029E1FBE98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666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3"/>
    </mc:Choice>
    <mc:Fallback xmlns="">
      <p:transition spd="slow" advTm="380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B4F936-17F0-40E3-9859-15DDFD2BC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27" y="580563"/>
            <a:ext cx="5085092" cy="9056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… </a:t>
            </a:r>
            <a:r>
              <a:rPr lang="en-US" sz="3600" dirty="0" err="1"/>
              <a:t>im</a:t>
            </a:r>
            <a:r>
              <a:rPr lang="en-US" sz="3600" dirty="0"/>
              <a:t> </a:t>
            </a:r>
            <a:r>
              <a:rPr lang="en-US" sz="3600" dirty="0" err="1"/>
              <a:t>sportlichen</a:t>
            </a:r>
            <a:r>
              <a:rPr lang="en-US" sz="3600" dirty="0"/>
              <a:t> </a:t>
            </a:r>
            <a:r>
              <a:rPr lang="en-US" sz="3600" dirty="0" err="1"/>
              <a:t>Bereich</a:t>
            </a:r>
            <a:endParaRPr lang="en-US" sz="3600" dirty="0"/>
          </a:p>
        </p:txBody>
      </p:sp>
      <p:pic>
        <p:nvPicPr>
          <p:cNvPr id="5" name="Inhaltsplatzhalter 4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B1DB9FF5-E849-43D8-8437-D4D2ABDC9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9" r="1" b="1"/>
          <a:stretch/>
        </p:blipFill>
        <p:spPr>
          <a:xfrm>
            <a:off x="1873374" y="4550817"/>
            <a:ext cx="2303887" cy="1881841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FB473F-87E3-4644-B5B5-BC140267F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AD2FBCE3-8C99-4219-8D76-33D8F8216A9C}"/>
              </a:ext>
            </a:extLst>
          </p:cNvPr>
          <p:cNvSpPr txBox="1">
            <a:spLocks/>
          </p:cNvSpPr>
          <p:nvPr/>
        </p:nvSpPr>
        <p:spPr>
          <a:xfrm>
            <a:off x="373648" y="2019693"/>
            <a:ext cx="2455691" cy="4317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000000"/>
                </a:solidFill>
              </a:rPr>
              <a:t>Fußball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Volleyball</a:t>
            </a:r>
          </a:p>
          <a:p>
            <a:r>
              <a:rPr lang="en-US" sz="2400" dirty="0" err="1">
                <a:solidFill>
                  <a:srgbClr val="000000"/>
                </a:solidFill>
              </a:rPr>
              <a:t>Beachvolleyball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Basketball</a:t>
            </a:r>
          </a:p>
          <a:p>
            <a:r>
              <a:rPr lang="en-US" sz="2400" dirty="0" err="1">
                <a:solidFill>
                  <a:srgbClr val="000000"/>
                </a:solidFill>
              </a:rPr>
              <a:t>Tischtennis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Golf</a:t>
            </a:r>
          </a:p>
          <a:p>
            <a:r>
              <a:rPr lang="en-US" sz="2400" dirty="0">
                <a:solidFill>
                  <a:srgbClr val="000000"/>
                </a:solidFill>
              </a:rPr>
              <a:t>Tennis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Rugby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                                         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A8EE647-B99C-4EF3-A0D9-90316A5CE7F2}"/>
              </a:ext>
            </a:extLst>
          </p:cNvPr>
          <p:cNvSpPr/>
          <p:nvPr/>
        </p:nvSpPr>
        <p:spPr>
          <a:xfrm>
            <a:off x="3126944" y="2179595"/>
            <a:ext cx="239769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Zumba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Krafttraining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Aerobic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Judo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Leichtathletik</a:t>
            </a:r>
            <a:endParaRPr lang="en-US" sz="2400" dirty="0"/>
          </a:p>
        </p:txBody>
      </p:sp>
      <p:pic>
        <p:nvPicPr>
          <p:cNvPr id="13" name="Inhaltsplatzhalter 6" descr="Ein Bild, das Boden, drinnen enthält.&#10;&#10;Automatisch generierte Beschreibung">
            <a:extLst>
              <a:ext uri="{FF2B5EF4-FFF2-40B4-BE49-F238E27FC236}">
                <a16:creationId xmlns:a16="http://schemas.microsoft.com/office/drawing/2014/main" id="{5D389648-7452-4FE1-A6BE-E96604575A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58" r="4299" b="3"/>
          <a:stretch/>
        </p:blipFill>
        <p:spPr>
          <a:xfrm>
            <a:off x="4800939" y="-12712"/>
            <a:ext cx="4228635" cy="3694372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</p:pic>
      <p:pic>
        <p:nvPicPr>
          <p:cNvPr id="14" name="Grafik 13" descr="Ein Bild, das Sport, drinnen, Person, Übungsgerät enthält.&#10;&#10;Automatisch generierte Beschreibung">
            <a:extLst>
              <a:ext uri="{FF2B5EF4-FFF2-40B4-BE49-F238E27FC236}">
                <a16:creationId xmlns:a16="http://schemas.microsoft.com/office/drawing/2014/main" id="{B8C393C5-DCFF-4C77-8D50-0CB87B1EE3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98" r="11979" b="3"/>
          <a:stretch/>
        </p:blipFill>
        <p:spPr>
          <a:xfrm>
            <a:off x="9082588" y="-3"/>
            <a:ext cx="3109415" cy="3694372"/>
          </a:xfrm>
          <a:prstGeom prst="rect">
            <a:avLst/>
          </a:prstGeom>
        </p:spPr>
      </p:pic>
      <p:pic>
        <p:nvPicPr>
          <p:cNvPr id="15" name="Grafik 14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D672E44A-48FB-4398-AE1B-8FF13D7B82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73" r="8989" b="-5"/>
          <a:stretch/>
        </p:blipFill>
        <p:spPr>
          <a:xfrm>
            <a:off x="9082585" y="3748663"/>
            <a:ext cx="3109415" cy="3055043"/>
          </a:xfrm>
          <a:prstGeom prst="rect">
            <a:avLst/>
          </a:prstGeom>
        </p:spPr>
      </p:pic>
      <p:pic>
        <p:nvPicPr>
          <p:cNvPr id="17" name="Grafik 16" descr="Ein Bild, das Sport, spielend, Sportwettkampf enthält.&#10;&#10;Automatisch generierte Beschreibung">
            <a:extLst>
              <a:ext uri="{FF2B5EF4-FFF2-40B4-BE49-F238E27FC236}">
                <a16:creationId xmlns:a16="http://schemas.microsoft.com/office/drawing/2014/main" id="{3B7215F1-FEE4-4B59-9D48-B766791FFE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" b="3666"/>
          <a:stretch/>
        </p:blipFill>
        <p:spPr>
          <a:xfrm>
            <a:off x="4801292" y="3742308"/>
            <a:ext cx="4228282" cy="3055043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A0F5CBA9-31D8-4536-BF19-81EDDCDFD684}"/>
              </a:ext>
            </a:extLst>
          </p:cNvPr>
          <p:cNvGrpSpPr/>
          <p:nvPr/>
        </p:nvGrpSpPr>
        <p:grpSpPr>
          <a:xfrm>
            <a:off x="5658679" y="6148366"/>
            <a:ext cx="1476917" cy="387101"/>
            <a:chOff x="3326297" y="6148366"/>
            <a:chExt cx="1476917" cy="387101"/>
          </a:xfrm>
        </p:grpSpPr>
        <p:sp>
          <p:nvSpPr>
            <p:cNvPr id="27" name="Interaktive Schaltfläche: Nächste(r) oder Weiter 26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E9576DD3-3CFA-441D-AF5C-729E0F8B14BF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Interaktive Schaltfläche: Zur Startseite wechseln 27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8CD3338C-0FDA-494A-A443-A812ADE4D2F2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Interaktive Schaltfläche: Zurück oder Vorherige(r) 28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992CA843-1FA7-452D-9412-72A6EB1D0CA5}"/>
                </a:ext>
              </a:extLst>
            </p:cNvPr>
            <p:cNvSpPr/>
            <p:nvPr/>
          </p:nvSpPr>
          <p:spPr>
            <a:xfrm>
              <a:off x="3326297" y="6148366"/>
              <a:ext cx="366556" cy="387101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83666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8"/>
    </mc:Choice>
    <mc:Fallback xmlns="">
      <p:transition spd="slow" advTm="2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5D4AB6-9865-4130-8B83-3405A6C9E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6" r="-2" b="6717"/>
          <a:stretch/>
        </p:blipFill>
        <p:spPr bwMode="auto">
          <a:xfrm>
            <a:off x="4883024" y="-6327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 descr="Ein Bild, das Person, Gruppe, Sport, darstellend enthält.&#10;&#10;Automatisch generierte Beschreibung">
            <a:extLst>
              <a:ext uri="{FF2B5EF4-FFF2-40B4-BE49-F238E27FC236}">
                <a16:creationId xmlns:a16="http://schemas.microsoft.com/office/drawing/2014/main" id="{E1749160-3DB5-440F-8D39-53B703449A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08" r="-2" b="19305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B4F936-17F0-40E3-9859-15DDFD2BC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" y="1185296"/>
            <a:ext cx="7143369" cy="745343"/>
          </a:xfrm>
        </p:spPr>
        <p:txBody>
          <a:bodyPr>
            <a:normAutofit fontScale="90000"/>
          </a:bodyPr>
          <a:lstStyle/>
          <a:p>
            <a:br>
              <a:rPr lang="de-DE" sz="2600" dirty="0"/>
            </a:br>
            <a:r>
              <a:rPr lang="de-DE" sz="4000" dirty="0"/>
              <a:t>Teilnahme an Wettbewerben</a:t>
            </a:r>
            <a:br>
              <a:rPr lang="de-DE" sz="4000" dirty="0"/>
            </a:br>
            <a:endParaRPr lang="de-DE" sz="40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F2ECAD4-2709-4DC6-9AFF-41FBBB53E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084" y="6422765"/>
            <a:ext cx="3174652" cy="382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/>
              <a:t>Jugend trainiert für Olympia</a:t>
            </a:r>
          </a:p>
        </p:txBody>
      </p:sp>
      <p:pic>
        <p:nvPicPr>
          <p:cNvPr id="5" name="Grafik 4" descr="Ein Bild, das Boden, Sportwettkampf, Volleyball, Person enthält.&#10;&#10;Automatisch generierte Beschreibung">
            <a:extLst>
              <a:ext uri="{FF2B5EF4-FFF2-40B4-BE49-F238E27FC236}">
                <a16:creationId xmlns:a16="http://schemas.microsoft.com/office/drawing/2014/main" id="{8EE8EC3A-AC7C-49F1-AD1C-48FD06C72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033">
            <a:off x="590543" y="2227898"/>
            <a:ext cx="5182114" cy="388658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B0B6D80-5B07-4377-8DEA-E8A34AB88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FE8EE56D-4D5A-4D1B-BF7A-EC354A07F9DE}"/>
              </a:ext>
            </a:extLst>
          </p:cNvPr>
          <p:cNvGrpSpPr/>
          <p:nvPr/>
        </p:nvGrpSpPr>
        <p:grpSpPr>
          <a:xfrm>
            <a:off x="5658679" y="6148366"/>
            <a:ext cx="1476917" cy="387101"/>
            <a:chOff x="3326297" y="6148366"/>
            <a:chExt cx="1476917" cy="387101"/>
          </a:xfrm>
        </p:grpSpPr>
        <p:sp>
          <p:nvSpPr>
            <p:cNvPr id="29" name="Interaktive Schaltfläche: Nächste(r) oder Weiter 28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2C846AC8-298E-4D53-9E25-0CE320CFDDE6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Interaktive Schaltfläche: Zur Startseite wechseln 29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CECE7CAF-3A5D-4CD6-B13D-4948BE872EFA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Interaktive Schaltfläche: Zurück oder Vorherige(r) 30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82E3E58C-8DD3-4F72-9A65-6E53D54A8269}"/>
                </a:ext>
              </a:extLst>
            </p:cNvPr>
            <p:cNvSpPr/>
            <p:nvPr/>
          </p:nvSpPr>
          <p:spPr>
            <a:xfrm>
              <a:off x="3326297" y="6148366"/>
              <a:ext cx="366556" cy="387101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35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1"/>
    </mc:Choice>
    <mc:Fallback xmlns="">
      <p:transition spd="slow" advTm="7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5E6457-28BF-453F-B215-7DB67B9D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de-DE" sz="3400" dirty="0"/>
              <a:t>Begabtenförderung am GTO</a:t>
            </a:r>
            <a:br>
              <a:rPr lang="de-DE" sz="3400" dirty="0"/>
            </a:br>
            <a:br>
              <a:rPr lang="de-DE" sz="3400" dirty="0"/>
            </a:br>
            <a:r>
              <a:rPr lang="de-DE" sz="1800" dirty="0"/>
              <a:t>Individuelle Entwicklung durch gezielte AG-Wahl</a:t>
            </a:r>
            <a:br>
              <a:rPr lang="de-DE" sz="1800" dirty="0"/>
            </a:br>
            <a:br>
              <a:rPr lang="de-DE" sz="1800" dirty="0"/>
            </a:br>
            <a:r>
              <a:rPr lang="de-DE" sz="1800" dirty="0"/>
              <a:t>Individuelle Förderung der Begabungen durch Fachlehrer</a:t>
            </a:r>
            <a:br>
              <a:rPr lang="de-DE" sz="1800" dirty="0"/>
            </a:br>
            <a:br>
              <a:rPr lang="de-DE" sz="1800" dirty="0"/>
            </a:br>
            <a:br>
              <a:rPr lang="de-DE" sz="1800" dirty="0"/>
            </a:br>
            <a:br>
              <a:rPr lang="de-DE" sz="1800" dirty="0"/>
            </a:br>
            <a:br>
              <a:rPr lang="de-DE" sz="1800" dirty="0"/>
            </a:br>
            <a:br>
              <a:rPr lang="de-DE" sz="3600" dirty="0"/>
            </a:br>
            <a:br>
              <a:rPr lang="de-DE" sz="3400" dirty="0"/>
            </a:br>
            <a:endParaRPr lang="de-DE" sz="3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B9CEB-2575-433E-AAAF-3BD05D0C4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220" y="552091"/>
            <a:ext cx="6012533" cy="5431536"/>
          </a:xfrm>
        </p:spPr>
        <p:txBody>
          <a:bodyPr anchor="ctr">
            <a:normAutofit/>
          </a:bodyPr>
          <a:lstStyle/>
          <a:p>
            <a:r>
              <a:rPr lang="de-DE" sz="2200" dirty="0"/>
              <a:t>Musikalische Förderung </a:t>
            </a:r>
          </a:p>
          <a:p>
            <a:r>
              <a:rPr lang="de-DE" sz="2200" dirty="0"/>
              <a:t>Austauschprogramm Erasmus +</a:t>
            </a:r>
          </a:p>
          <a:p>
            <a:r>
              <a:rPr lang="de-DE" sz="2200" dirty="0"/>
              <a:t>Teilnahme an Wettbewerben: </a:t>
            </a:r>
          </a:p>
          <a:p>
            <a:pPr lvl="1"/>
            <a:r>
              <a:rPr lang="de-DE" sz="2200" dirty="0"/>
              <a:t>Jugend trainiert für Olympia</a:t>
            </a:r>
          </a:p>
          <a:p>
            <a:pPr lvl="1"/>
            <a:r>
              <a:rPr lang="de-DE" sz="2200" dirty="0" err="1"/>
              <a:t>Invent</a:t>
            </a:r>
            <a:r>
              <a:rPr lang="de-DE" sz="2200" dirty="0"/>
              <a:t> a </a:t>
            </a:r>
            <a:r>
              <a:rPr lang="de-DE" sz="2200" dirty="0" err="1"/>
              <a:t>chip</a:t>
            </a:r>
            <a:endParaRPr lang="de-DE" sz="2200" dirty="0"/>
          </a:p>
          <a:p>
            <a:pPr lvl="1"/>
            <a:r>
              <a:rPr lang="de-DE" sz="2200" dirty="0" err="1"/>
              <a:t>Explore</a:t>
            </a:r>
            <a:r>
              <a:rPr lang="de-DE" sz="2200" dirty="0"/>
              <a:t> Science</a:t>
            </a:r>
          </a:p>
          <a:p>
            <a:pPr lvl="1"/>
            <a:r>
              <a:rPr lang="de-DE" sz="2200" dirty="0"/>
              <a:t>Junior Akademie</a:t>
            </a:r>
          </a:p>
          <a:p>
            <a:pPr lvl="1"/>
            <a:r>
              <a:rPr lang="de-DE" sz="2200" dirty="0"/>
              <a:t>Mathematik- und Informatik-Wettbewerbe</a:t>
            </a:r>
          </a:p>
          <a:p>
            <a:pPr lvl="1"/>
            <a:r>
              <a:rPr lang="de-DE" sz="2200" dirty="0"/>
              <a:t>Kreatives Schreiben</a:t>
            </a:r>
          </a:p>
          <a:p>
            <a:pPr lvl="1"/>
            <a:r>
              <a:rPr lang="de-DE" sz="2200" dirty="0"/>
              <a:t>Vorlesewettbewerbe</a:t>
            </a:r>
          </a:p>
          <a:p>
            <a:pPr lvl="1"/>
            <a:r>
              <a:rPr lang="de-DE" sz="2200" dirty="0"/>
              <a:t>Kulturakademie</a:t>
            </a:r>
          </a:p>
          <a:p>
            <a:pPr lvl="1"/>
            <a:r>
              <a:rPr lang="de-DE" sz="2200" dirty="0"/>
              <a:t>Planspiel Börse</a:t>
            </a:r>
          </a:p>
          <a:p>
            <a:pPr lvl="1"/>
            <a:r>
              <a:rPr lang="de-DE" sz="2200" dirty="0"/>
              <a:t>Geschichtswettbewerbe</a:t>
            </a:r>
          </a:p>
          <a:p>
            <a:pPr lvl="1"/>
            <a:r>
              <a:rPr lang="de-DE" sz="2200" dirty="0"/>
              <a:t>…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3D6BBD4-B4A8-42F4-9966-E65D4DF1CD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E12A1D22-BB77-4873-840F-BB1278CEE4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36138" y="3602736"/>
            <a:ext cx="2706624" cy="270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 descr="Ein Bild, das Gras, Baum, draußen, Person enthält.&#10;&#10;Automatisch generierte Beschreibung">
            <a:extLst>
              <a:ext uri="{FF2B5EF4-FFF2-40B4-BE49-F238E27FC236}">
                <a16:creationId xmlns:a16="http://schemas.microsoft.com/office/drawing/2014/main" id="{7D3F5618-7366-44E7-AEB6-DEAFECDAF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84" y="3816679"/>
            <a:ext cx="2978332" cy="249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3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4B74BB-F85B-4A5E-9B77-18070D3DE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190625"/>
            <a:ext cx="6251110" cy="921638"/>
          </a:xfrm>
        </p:spPr>
        <p:txBody>
          <a:bodyPr anchor="b">
            <a:normAutofit fontScale="90000"/>
          </a:bodyPr>
          <a:lstStyle/>
          <a:p>
            <a:r>
              <a:rPr lang="de-DE" sz="4800" dirty="0"/>
              <a:t>… im musikalischen Bereich</a:t>
            </a:r>
          </a:p>
        </p:txBody>
      </p:sp>
      <p:pic>
        <p:nvPicPr>
          <p:cNvPr id="5" name="Picture 4" descr="Kopf einer Bassgitarre">
            <a:extLst>
              <a:ext uri="{FF2B5EF4-FFF2-40B4-BE49-F238E27FC236}">
                <a16:creationId xmlns:a16="http://schemas.microsoft.com/office/drawing/2014/main" id="{E5E08038-9F72-403A-AC51-34E8DF0223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58" r="1565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A5E809-F444-442D-B7A6-ABE701353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de-DE" sz="2200" dirty="0" err="1"/>
              <a:t>Piccola</a:t>
            </a:r>
            <a:r>
              <a:rPr lang="de-DE" sz="2200" dirty="0"/>
              <a:t> Banda</a:t>
            </a:r>
          </a:p>
          <a:p>
            <a:r>
              <a:rPr lang="de-DE" sz="2200" dirty="0" err="1"/>
              <a:t>Kiddies</a:t>
            </a:r>
            <a:r>
              <a:rPr lang="de-DE" sz="2200" dirty="0"/>
              <a:t>´ Band</a:t>
            </a:r>
          </a:p>
          <a:p>
            <a:r>
              <a:rPr lang="de-DE" sz="2200" dirty="0"/>
              <a:t>Big Band</a:t>
            </a:r>
          </a:p>
          <a:p>
            <a:r>
              <a:rPr lang="de-DE" sz="2200" dirty="0"/>
              <a:t>Blasorchester</a:t>
            </a:r>
          </a:p>
          <a:p>
            <a:r>
              <a:rPr lang="de-DE" sz="2200" dirty="0"/>
              <a:t>Chor</a:t>
            </a:r>
          </a:p>
          <a:p>
            <a:r>
              <a:rPr lang="de-DE" sz="2200" dirty="0"/>
              <a:t>Klezmer-Gruppe</a:t>
            </a:r>
          </a:p>
          <a:p>
            <a:r>
              <a:rPr lang="de-DE" sz="2200" dirty="0"/>
              <a:t>Gitarren-Gruppe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B7A1290-358C-4435-9CC6-EB7C63A77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2AC0375-075E-497A-8F10-F1D699BE011E}"/>
              </a:ext>
            </a:extLst>
          </p:cNvPr>
          <p:cNvGrpSpPr/>
          <p:nvPr/>
        </p:nvGrpSpPr>
        <p:grpSpPr>
          <a:xfrm>
            <a:off x="5658679" y="6148366"/>
            <a:ext cx="1476917" cy="387101"/>
            <a:chOff x="3326297" y="6148366"/>
            <a:chExt cx="1476917" cy="387101"/>
          </a:xfrm>
        </p:grpSpPr>
        <p:sp>
          <p:nvSpPr>
            <p:cNvPr id="21" name="Interaktive Schaltfläche: Nächste(r) oder Weiter 20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F7CF2F5C-6192-4803-8703-C3B3589538ED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Interaktive Schaltfläche: Zur Startseite wechseln 21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7B9A215E-2F47-4902-B281-3AF19FEDD61A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Interaktive Schaltfläche: Zurück oder Vorherige(r) 22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1F44CFEA-4FFD-46E7-BE06-DBFAB25709C5}"/>
                </a:ext>
              </a:extLst>
            </p:cNvPr>
            <p:cNvSpPr/>
            <p:nvPr/>
          </p:nvSpPr>
          <p:spPr>
            <a:xfrm>
              <a:off x="3326297" y="6148366"/>
              <a:ext cx="366556" cy="387101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938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7"/>
    </mc:Choice>
    <mc:Fallback xmlns="">
      <p:transition spd="slow" advTm="16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3" descr="Ein Bild, das Person, Decke, Personen, Menge enthält.&#10;&#10;Automatisch generierte Beschreibung">
            <a:extLst>
              <a:ext uri="{FF2B5EF4-FFF2-40B4-BE49-F238E27FC236}">
                <a16:creationId xmlns:a16="http://schemas.microsoft.com/office/drawing/2014/main" id="{1FE73B36-075D-40C5-9133-970792982C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45" b="5397"/>
          <a:stretch/>
        </p:blipFill>
        <p:spPr>
          <a:xfrm>
            <a:off x="4866651" y="3410459"/>
            <a:ext cx="7341854" cy="3447541"/>
          </a:xfrm>
          <a:custGeom>
            <a:avLst/>
            <a:gdLst/>
            <a:ahLst/>
            <a:cxnLst/>
            <a:rect l="l" t="t" r="r" b="b"/>
            <a:pathLst>
              <a:path w="12192000" h="6858002">
                <a:moveTo>
                  <a:pt x="5307101" y="6857999"/>
                </a:moveTo>
                <a:lnTo>
                  <a:pt x="12192000" y="6857999"/>
                </a:lnTo>
                <a:lnTo>
                  <a:pt x="12192000" y="6858002"/>
                </a:lnTo>
                <a:lnTo>
                  <a:pt x="5307088" y="685800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77972"/>
                </a:lnTo>
                <a:lnTo>
                  <a:pt x="12152890" y="6290206"/>
                </a:lnTo>
                <a:cubicBezTo>
                  <a:pt x="12105395" y="6304478"/>
                  <a:pt x="12054092" y="6317152"/>
                  <a:pt x="12009354" y="6315664"/>
                </a:cubicBezTo>
                <a:cubicBezTo>
                  <a:pt x="11994503" y="6311032"/>
                  <a:pt x="11985943" y="6310638"/>
                  <a:pt x="11978968" y="6319390"/>
                </a:cubicBezTo>
                <a:cubicBezTo>
                  <a:pt x="11941764" y="6318961"/>
                  <a:pt x="11901790" y="6339612"/>
                  <a:pt x="11878895" y="6327233"/>
                </a:cubicBezTo>
                <a:cubicBezTo>
                  <a:pt x="11878918" y="6346592"/>
                  <a:pt x="11826486" y="6319151"/>
                  <a:pt x="11814979" y="6337141"/>
                </a:cubicBezTo>
                <a:cubicBezTo>
                  <a:pt x="11820607" y="6367517"/>
                  <a:pt x="11727668" y="6353622"/>
                  <a:pt x="11687508" y="6364470"/>
                </a:cubicBezTo>
                <a:cubicBezTo>
                  <a:pt x="11692944" y="6381370"/>
                  <a:pt x="11638976" y="6383664"/>
                  <a:pt x="11672002" y="6397904"/>
                </a:cubicBezTo>
                <a:cubicBezTo>
                  <a:pt x="11645814" y="6406115"/>
                  <a:pt x="11642999" y="6389784"/>
                  <a:pt x="11629894" y="6384496"/>
                </a:cubicBezTo>
                <a:cubicBezTo>
                  <a:pt x="11597582" y="6386755"/>
                  <a:pt x="11602281" y="6372208"/>
                  <a:pt x="11597728" y="6361596"/>
                </a:cubicBezTo>
                <a:cubicBezTo>
                  <a:pt x="11567716" y="6387703"/>
                  <a:pt x="11505156" y="6361750"/>
                  <a:pt x="11448211" y="6357842"/>
                </a:cubicBezTo>
                <a:cubicBezTo>
                  <a:pt x="11414499" y="6357897"/>
                  <a:pt x="11370196" y="6408532"/>
                  <a:pt x="11336630" y="6383021"/>
                </a:cubicBezTo>
                <a:cubicBezTo>
                  <a:pt x="11316728" y="6389671"/>
                  <a:pt x="11284212" y="6365546"/>
                  <a:pt x="11267820" y="6388199"/>
                </a:cubicBezTo>
                <a:cubicBezTo>
                  <a:pt x="11215412" y="6380118"/>
                  <a:pt x="11199532" y="6391497"/>
                  <a:pt x="11153755" y="6378749"/>
                </a:cubicBezTo>
                <a:cubicBezTo>
                  <a:pt x="11097684" y="6376473"/>
                  <a:pt x="11142086" y="6407848"/>
                  <a:pt x="11063998" y="6397440"/>
                </a:cubicBezTo>
                <a:cubicBezTo>
                  <a:pt x="11028900" y="6406581"/>
                  <a:pt x="10989384" y="6411343"/>
                  <a:pt x="10949261" y="6411271"/>
                </a:cubicBezTo>
                <a:cubicBezTo>
                  <a:pt x="10946808" y="6404413"/>
                  <a:pt x="10928478" y="6413021"/>
                  <a:pt x="10920620" y="6414504"/>
                </a:cubicBezTo>
                <a:cubicBezTo>
                  <a:pt x="10921840" y="6410173"/>
                  <a:pt x="10906289" y="6407257"/>
                  <a:pt x="10899483" y="6410536"/>
                </a:cubicBezTo>
                <a:cubicBezTo>
                  <a:pt x="10774259" y="6419728"/>
                  <a:pt x="10854212" y="6382839"/>
                  <a:pt x="10774590" y="6403309"/>
                </a:cubicBezTo>
                <a:cubicBezTo>
                  <a:pt x="10724638" y="6405843"/>
                  <a:pt x="10739599" y="6355991"/>
                  <a:pt x="10682861" y="6377814"/>
                </a:cubicBezTo>
                <a:cubicBezTo>
                  <a:pt x="10622947" y="6375380"/>
                  <a:pt x="10589912" y="6355504"/>
                  <a:pt x="10530714" y="6366548"/>
                </a:cubicBezTo>
                <a:cubicBezTo>
                  <a:pt x="10474643" y="6364190"/>
                  <a:pt x="10428348" y="6354710"/>
                  <a:pt x="10379097" y="6358630"/>
                </a:cubicBezTo>
                <a:cubicBezTo>
                  <a:pt x="10361622" y="6351880"/>
                  <a:pt x="10344151" y="6348805"/>
                  <a:pt x="10323727" y="6357333"/>
                </a:cubicBezTo>
                <a:cubicBezTo>
                  <a:pt x="10272196" y="6352518"/>
                  <a:pt x="10263446" y="6339056"/>
                  <a:pt x="10227126" y="6348100"/>
                </a:cubicBezTo>
                <a:cubicBezTo>
                  <a:pt x="10196351" y="6318664"/>
                  <a:pt x="10199174" y="6342674"/>
                  <a:pt x="10163542" y="6343141"/>
                </a:cubicBezTo>
                <a:cubicBezTo>
                  <a:pt x="10134376" y="6345476"/>
                  <a:pt x="10177885" y="6359944"/>
                  <a:pt x="10151161" y="6358763"/>
                </a:cubicBezTo>
                <a:cubicBezTo>
                  <a:pt x="10126522" y="6349492"/>
                  <a:pt x="10117113" y="6369683"/>
                  <a:pt x="10092125" y="6358861"/>
                </a:cubicBezTo>
                <a:cubicBezTo>
                  <a:pt x="10107302" y="6344459"/>
                  <a:pt x="10032910" y="6356018"/>
                  <a:pt x="10037958" y="6342614"/>
                </a:cubicBezTo>
                <a:cubicBezTo>
                  <a:pt x="10003046" y="6359008"/>
                  <a:pt x="10003017" y="6334504"/>
                  <a:pt x="9966866" y="6337014"/>
                </a:cubicBezTo>
                <a:cubicBezTo>
                  <a:pt x="9947485" y="6342600"/>
                  <a:pt x="9935606" y="6342702"/>
                  <a:pt x="9924418" y="6333490"/>
                </a:cubicBezTo>
                <a:cubicBezTo>
                  <a:pt x="9834150" y="6361084"/>
                  <a:pt x="9880223" y="6330704"/>
                  <a:pt x="9806001" y="6337361"/>
                </a:cubicBezTo>
                <a:cubicBezTo>
                  <a:pt x="9740686" y="6345638"/>
                  <a:pt x="9670300" y="6348205"/>
                  <a:pt x="9596449" y="6376180"/>
                </a:cubicBezTo>
                <a:cubicBezTo>
                  <a:pt x="9581101" y="6384665"/>
                  <a:pt x="9553986" y="6385744"/>
                  <a:pt x="9535890" y="6378590"/>
                </a:cubicBezTo>
                <a:cubicBezTo>
                  <a:pt x="9532775" y="6377359"/>
                  <a:pt x="9530052" y="6375925"/>
                  <a:pt x="9527805" y="6374334"/>
                </a:cubicBezTo>
                <a:cubicBezTo>
                  <a:pt x="9481894" y="6394749"/>
                  <a:pt x="9464762" y="6381055"/>
                  <a:pt x="9441373" y="6395633"/>
                </a:cubicBezTo>
                <a:cubicBezTo>
                  <a:pt x="9381290" y="6397202"/>
                  <a:pt x="9341618" y="6377583"/>
                  <a:pt x="9320149" y="6390280"/>
                </a:cubicBezTo>
                <a:cubicBezTo>
                  <a:pt x="9291150" y="6386896"/>
                  <a:pt x="9257768" y="6367103"/>
                  <a:pt x="9229488" y="6380382"/>
                </a:cubicBezTo>
                <a:cubicBezTo>
                  <a:pt x="9230007" y="6377216"/>
                  <a:pt x="9227921" y="6376045"/>
                  <a:pt x="9224285" y="6375920"/>
                </a:cubicBezTo>
                <a:lnTo>
                  <a:pt x="9217537" y="6376762"/>
                </a:lnTo>
                <a:lnTo>
                  <a:pt x="9214728" y="6381637"/>
                </a:lnTo>
                <a:cubicBezTo>
                  <a:pt x="9202170" y="6398803"/>
                  <a:pt x="9191484" y="6381138"/>
                  <a:pt x="9161049" y="6384539"/>
                </a:cubicBezTo>
                <a:cubicBezTo>
                  <a:pt x="9146336" y="6385184"/>
                  <a:pt x="9147761" y="6380673"/>
                  <a:pt x="9149697" y="6376552"/>
                </a:cubicBezTo>
                <a:lnTo>
                  <a:pt x="9150803" y="6372240"/>
                </a:lnTo>
                <a:lnTo>
                  <a:pt x="9141448" y="6372359"/>
                </a:lnTo>
                <a:lnTo>
                  <a:pt x="9137486" y="6372055"/>
                </a:lnTo>
                <a:lnTo>
                  <a:pt x="9126952" y="6375163"/>
                </a:lnTo>
                <a:cubicBezTo>
                  <a:pt x="9117353" y="6375502"/>
                  <a:pt x="9107828" y="6372135"/>
                  <a:pt x="9098334" y="6372861"/>
                </a:cubicBezTo>
                <a:cubicBezTo>
                  <a:pt x="9093587" y="6373224"/>
                  <a:pt x="9088847" y="6374610"/>
                  <a:pt x="9084110" y="6377995"/>
                </a:cubicBezTo>
                <a:cubicBezTo>
                  <a:pt x="9105864" y="6390113"/>
                  <a:pt x="9028073" y="6387966"/>
                  <a:pt x="9039515" y="6400351"/>
                </a:cubicBezTo>
                <a:cubicBezTo>
                  <a:pt x="8997651" y="6388705"/>
                  <a:pt x="9009590" y="6412472"/>
                  <a:pt x="8973305" y="6414442"/>
                </a:cubicBezTo>
                <a:cubicBezTo>
                  <a:pt x="8951781" y="6411385"/>
                  <a:pt x="8940212" y="6412734"/>
                  <a:pt x="8933861" y="6423031"/>
                </a:cubicBezTo>
                <a:cubicBezTo>
                  <a:pt x="8832841" y="6407267"/>
                  <a:pt x="8892362" y="6431116"/>
                  <a:pt x="8817130" y="6433703"/>
                </a:cubicBezTo>
                <a:cubicBezTo>
                  <a:pt x="8749745" y="6433633"/>
                  <a:pt x="8680232" y="6439719"/>
                  <a:pt x="8594947" y="6421586"/>
                </a:cubicBezTo>
                <a:cubicBezTo>
                  <a:pt x="8575919" y="6415227"/>
                  <a:pt x="8549096" y="6417484"/>
                  <a:pt x="8535041" y="6426626"/>
                </a:cubicBezTo>
                <a:cubicBezTo>
                  <a:pt x="8532621" y="6428200"/>
                  <a:pt x="8530681" y="6429922"/>
                  <a:pt x="8529279" y="6431739"/>
                </a:cubicBezTo>
                <a:cubicBezTo>
                  <a:pt x="8474783" y="6417534"/>
                  <a:pt x="8464858" y="6432901"/>
                  <a:pt x="8435056" y="6421613"/>
                </a:cubicBezTo>
                <a:cubicBezTo>
                  <a:pt x="8376022" y="6427411"/>
                  <a:pt x="8347129" y="6451271"/>
                  <a:pt x="8320108" y="6441573"/>
                </a:cubicBezTo>
                <a:cubicBezTo>
                  <a:pt x="8293638" y="6448387"/>
                  <a:pt x="8270932" y="6471649"/>
                  <a:pt x="8237020" y="6462216"/>
                </a:cubicBezTo>
                <a:cubicBezTo>
                  <a:pt x="8245222" y="6474245"/>
                  <a:pt x="8197387" y="6460392"/>
                  <a:pt x="8188860" y="6471379"/>
                </a:cubicBezTo>
                <a:cubicBezTo>
                  <a:pt x="8184024" y="6480393"/>
                  <a:pt x="8168383" y="6478291"/>
                  <a:pt x="8155558" y="6480722"/>
                </a:cubicBezTo>
                <a:cubicBezTo>
                  <a:pt x="8144819" y="6489457"/>
                  <a:pt x="8082218" y="6493172"/>
                  <a:pt x="8061412" y="6490111"/>
                </a:cubicBezTo>
                <a:cubicBezTo>
                  <a:pt x="8004043" y="6475925"/>
                  <a:pt x="7947523" y="6510024"/>
                  <a:pt x="7901437" y="6499659"/>
                </a:cubicBezTo>
                <a:cubicBezTo>
                  <a:pt x="7888774" y="6499544"/>
                  <a:pt x="7877960" y="6500846"/>
                  <a:pt x="7868353" y="6503024"/>
                </a:cubicBezTo>
                <a:lnTo>
                  <a:pt x="7843779" y="6511212"/>
                </a:lnTo>
                <a:lnTo>
                  <a:pt x="7841448" y="6517728"/>
                </a:lnTo>
                <a:lnTo>
                  <a:pt x="7823871" y="6520429"/>
                </a:lnTo>
                <a:lnTo>
                  <a:pt x="7820005" y="6522254"/>
                </a:lnTo>
                <a:cubicBezTo>
                  <a:pt x="7812641" y="6525763"/>
                  <a:pt x="7805193" y="6529063"/>
                  <a:pt x="7797020" y="6531612"/>
                </a:cubicBezTo>
                <a:cubicBezTo>
                  <a:pt x="7782159" y="6505259"/>
                  <a:pt x="7725050" y="6548941"/>
                  <a:pt x="7727879" y="6524102"/>
                </a:cubicBezTo>
                <a:cubicBezTo>
                  <a:pt x="7680386" y="6533519"/>
                  <a:pt x="7695538" y="6507405"/>
                  <a:pt x="7659324" y="6537474"/>
                </a:cubicBezTo>
                <a:cubicBezTo>
                  <a:pt x="7566636" y="6535069"/>
                  <a:pt x="7462452" y="6568928"/>
                  <a:pt x="7374068" y="6552862"/>
                </a:cubicBezTo>
                <a:cubicBezTo>
                  <a:pt x="7393454" y="6562410"/>
                  <a:pt x="7373124" y="6578225"/>
                  <a:pt x="7346163" y="6577609"/>
                </a:cubicBezTo>
                <a:cubicBezTo>
                  <a:pt x="7419349" y="6615756"/>
                  <a:pt x="7219942" y="6557562"/>
                  <a:pt x="7235023" y="6591880"/>
                </a:cubicBezTo>
                <a:cubicBezTo>
                  <a:pt x="7203144" y="6564271"/>
                  <a:pt x="7057485" y="6539224"/>
                  <a:pt x="7039074" y="6572474"/>
                </a:cubicBezTo>
                <a:cubicBezTo>
                  <a:pt x="6966094" y="6582775"/>
                  <a:pt x="6893201" y="6571018"/>
                  <a:pt x="6833428" y="6596853"/>
                </a:cubicBezTo>
                <a:cubicBezTo>
                  <a:pt x="6827113" y="6593647"/>
                  <a:pt x="6820080" y="6591377"/>
                  <a:pt x="6812583" y="6589775"/>
                </a:cubicBezTo>
                <a:lnTo>
                  <a:pt x="6790242" y="6586880"/>
                </a:lnTo>
                <a:lnTo>
                  <a:pt x="6787846" y="6588046"/>
                </a:lnTo>
                <a:cubicBezTo>
                  <a:pt x="6776461" y="6590858"/>
                  <a:pt x="6768832" y="6590687"/>
                  <a:pt x="6762881" y="6589201"/>
                </a:cubicBezTo>
                <a:lnTo>
                  <a:pt x="6756732" y="6586412"/>
                </a:lnTo>
                <a:lnTo>
                  <a:pt x="6739390" y="6586250"/>
                </a:lnTo>
                <a:lnTo>
                  <a:pt x="6704653" y="6583365"/>
                </a:lnTo>
                <a:lnTo>
                  <a:pt x="6698694" y="6585233"/>
                </a:lnTo>
                <a:lnTo>
                  <a:pt x="6647142" y="6584630"/>
                </a:lnTo>
                <a:lnTo>
                  <a:pt x="6646688" y="6585765"/>
                </a:lnTo>
                <a:cubicBezTo>
                  <a:pt x="6644494" y="6588296"/>
                  <a:pt x="6640660" y="6590137"/>
                  <a:pt x="6633278" y="6590589"/>
                </a:cubicBezTo>
                <a:cubicBezTo>
                  <a:pt x="6648367" y="6606646"/>
                  <a:pt x="6630160" y="6597288"/>
                  <a:pt x="6607065" y="6597202"/>
                </a:cubicBezTo>
                <a:cubicBezTo>
                  <a:pt x="6625347" y="6622121"/>
                  <a:pt x="6557475" y="6611760"/>
                  <a:pt x="6549804" y="6626596"/>
                </a:cubicBezTo>
                <a:cubicBezTo>
                  <a:pt x="6532425" y="6625972"/>
                  <a:pt x="6514382" y="6625766"/>
                  <a:pt x="6496083" y="6626095"/>
                </a:cubicBezTo>
                <a:lnTo>
                  <a:pt x="6485389" y="6626617"/>
                </a:lnTo>
                <a:lnTo>
                  <a:pt x="6485223" y="6626886"/>
                </a:lnTo>
                <a:cubicBezTo>
                  <a:pt x="6483001" y="6627550"/>
                  <a:pt x="6479520" y="6627927"/>
                  <a:pt x="6474035" y="6627950"/>
                </a:cubicBezTo>
                <a:lnTo>
                  <a:pt x="6465888" y="6627571"/>
                </a:lnTo>
                <a:lnTo>
                  <a:pt x="6445139" y="6628585"/>
                </a:lnTo>
                <a:lnTo>
                  <a:pt x="6438312" y="6630646"/>
                </a:lnTo>
                <a:cubicBezTo>
                  <a:pt x="6417397" y="6642787"/>
                  <a:pt x="6447851" y="6675286"/>
                  <a:pt x="6392168" y="6665569"/>
                </a:cubicBezTo>
                <a:cubicBezTo>
                  <a:pt x="6343510" y="6677589"/>
                  <a:pt x="6330169" y="6701494"/>
                  <a:pt x="6272304" y="6700835"/>
                </a:cubicBezTo>
                <a:cubicBezTo>
                  <a:pt x="6226827" y="6712160"/>
                  <a:pt x="6194756" y="6728533"/>
                  <a:pt x="6150447" y="6732895"/>
                </a:cubicBezTo>
                <a:cubicBezTo>
                  <a:pt x="6140653" y="6742032"/>
                  <a:pt x="6128186" y="6747742"/>
                  <a:pt x="6104787" y="6743117"/>
                </a:cubicBezTo>
                <a:cubicBezTo>
                  <a:pt x="6064916" y="6755994"/>
                  <a:pt x="6067350" y="6769968"/>
                  <a:pt x="6030197" y="6767449"/>
                </a:cubicBezTo>
                <a:cubicBezTo>
                  <a:pt x="6025714" y="6799897"/>
                  <a:pt x="6010615" y="6777056"/>
                  <a:pt x="5980285" y="6782421"/>
                </a:cubicBezTo>
                <a:cubicBezTo>
                  <a:pt x="5954036" y="6784991"/>
                  <a:pt x="5980131" y="6764424"/>
                  <a:pt x="5958496" y="6769874"/>
                </a:cubicBezTo>
                <a:cubicBezTo>
                  <a:pt x="5944505" y="6782527"/>
                  <a:pt x="5921893" y="6765237"/>
                  <a:pt x="5908732" y="6779393"/>
                </a:cubicBezTo>
                <a:cubicBezTo>
                  <a:pt x="5931989" y="6790347"/>
                  <a:pt x="5860959" y="6791681"/>
                  <a:pt x="5874963" y="6803355"/>
                </a:cubicBezTo>
                <a:cubicBezTo>
                  <a:pt x="5833647" y="6793755"/>
                  <a:pt x="5851456" y="6816602"/>
                  <a:pt x="5819199" y="6820147"/>
                </a:cubicBezTo>
                <a:cubicBezTo>
                  <a:pt x="5798819" y="6818094"/>
                  <a:pt x="5788750" y="6819934"/>
                  <a:pt x="5786035" y="6830341"/>
                </a:cubicBezTo>
                <a:cubicBezTo>
                  <a:pt x="5689973" y="6819312"/>
                  <a:pt x="5750863" y="6840131"/>
                  <a:pt x="5683543" y="6846008"/>
                </a:cubicBezTo>
                <a:cubicBezTo>
                  <a:pt x="5622546" y="6848924"/>
                  <a:pt x="5561433" y="6857988"/>
                  <a:pt x="5478912" y="6843932"/>
                </a:cubicBezTo>
                <a:cubicBezTo>
                  <a:pt x="5459815" y="6838522"/>
                  <a:pt x="5436209" y="6841929"/>
                  <a:pt x="5426182" y="6851543"/>
                </a:cubicBezTo>
                <a:cubicBezTo>
                  <a:pt x="5424458" y="6853198"/>
                  <a:pt x="5423209" y="6854977"/>
                  <a:pt x="5422476" y="6856827"/>
                </a:cubicBezTo>
                <a:cubicBezTo>
                  <a:pt x="5368974" y="6845270"/>
                  <a:pt x="5364519" y="6860824"/>
                  <a:pt x="5334223" y="6851042"/>
                </a:cubicBezTo>
                <a:lnTo>
                  <a:pt x="5307101" y="6857999"/>
                </a:lnTo>
                <a:lnTo>
                  <a:pt x="0" y="6857999"/>
                </a:lnTo>
                <a:lnTo>
                  <a:pt x="0" y="2143233"/>
                </a:lnTo>
                <a:lnTo>
                  <a:pt x="23798" y="2139906"/>
                </a:lnTo>
                <a:cubicBezTo>
                  <a:pt x="74043" y="2136293"/>
                  <a:pt x="38977" y="2165571"/>
                  <a:pt x="87258" y="2143366"/>
                </a:cubicBezTo>
                <a:cubicBezTo>
                  <a:pt x="122965" y="2137787"/>
                  <a:pt x="117457" y="2188700"/>
                  <a:pt x="156013" y="2163361"/>
                </a:cubicBezTo>
                <a:cubicBezTo>
                  <a:pt x="199419" y="2162157"/>
                  <a:pt x="225310" y="2180084"/>
                  <a:pt x="266777" y="2165405"/>
                </a:cubicBezTo>
                <a:cubicBezTo>
                  <a:pt x="307408" y="2164360"/>
                  <a:pt x="341751" y="2171054"/>
                  <a:pt x="376805" y="2164126"/>
                </a:cubicBezTo>
                <a:cubicBezTo>
                  <a:pt x="390105" y="2169833"/>
                  <a:pt x="403012" y="2171855"/>
                  <a:pt x="416820" y="2162058"/>
                </a:cubicBezTo>
                <a:cubicBezTo>
                  <a:pt x="454441" y="2163754"/>
                  <a:pt x="462164" y="2176725"/>
                  <a:pt x="487366" y="2165444"/>
                </a:cubicBezTo>
                <a:cubicBezTo>
                  <a:pt x="512638" y="2193098"/>
                  <a:pt x="508069" y="2169186"/>
                  <a:pt x="533680" y="2166550"/>
                </a:cubicBezTo>
                <a:cubicBezTo>
                  <a:pt x="554439" y="2162433"/>
                  <a:pt x="521576" y="2150568"/>
                  <a:pt x="540946" y="2150128"/>
                </a:cubicBezTo>
                <a:cubicBezTo>
                  <a:pt x="559671" y="2157928"/>
                  <a:pt x="564313" y="2137102"/>
                  <a:pt x="583453" y="2146439"/>
                </a:cubicBezTo>
                <a:cubicBezTo>
                  <a:pt x="574045" y="2161807"/>
                  <a:pt x="626400" y="2145688"/>
                  <a:pt x="624180" y="2159439"/>
                </a:cubicBezTo>
                <a:cubicBezTo>
                  <a:pt x="647591" y="2140873"/>
                  <a:pt x="650201" y="2165450"/>
                  <a:pt x="675971" y="2160733"/>
                </a:cubicBezTo>
                <a:cubicBezTo>
                  <a:pt x="689339" y="2153950"/>
                  <a:pt x="697882" y="2153126"/>
                  <a:pt x="706914" y="2161686"/>
                </a:cubicBezTo>
                <a:cubicBezTo>
                  <a:pt x="769009" y="2128516"/>
                  <a:pt x="739035" y="2161792"/>
                  <a:pt x="791788" y="2150599"/>
                </a:cubicBezTo>
                <a:cubicBezTo>
                  <a:pt x="837950" y="2138324"/>
                  <a:pt x="852628" y="2155297"/>
                  <a:pt x="902857" y="2122745"/>
                </a:cubicBezTo>
                <a:cubicBezTo>
                  <a:pt x="913016" y="2113301"/>
                  <a:pt x="967730" y="2097173"/>
                  <a:pt x="981959" y="2092815"/>
                </a:cubicBezTo>
                <a:cubicBezTo>
                  <a:pt x="996188" y="2088456"/>
                  <a:pt x="986445" y="2095133"/>
                  <a:pt x="988232" y="2096592"/>
                </a:cubicBezTo>
                <a:cubicBezTo>
                  <a:pt x="1019139" y="2073321"/>
                  <a:pt x="1032924" y="2086016"/>
                  <a:pt x="1048229" y="2069972"/>
                </a:cubicBezTo>
                <a:cubicBezTo>
                  <a:pt x="1091335" y="2064742"/>
                  <a:pt x="1121978" y="2082008"/>
                  <a:pt x="1136098" y="2067967"/>
                </a:cubicBezTo>
                <a:cubicBezTo>
                  <a:pt x="1157340" y="2069596"/>
                  <a:pt x="1183471" y="2087419"/>
                  <a:pt x="1202436" y="2072380"/>
                </a:cubicBezTo>
                <a:cubicBezTo>
                  <a:pt x="1202276" y="2085209"/>
                  <a:pt x="1228778" y="2063479"/>
                  <a:pt x="1239614" y="2072295"/>
                </a:cubicBezTo>
                <a:cubicBezTo>
                  <a:pt x="1247024" y="2079920"/>
                  <a:pt x="1256792" y="2075104"/>
                  <a:pt x="1266687" y="2075072"/>
                </a:cubicBezTo>
                <a:cubicBezTo>
                  <a:pt x="1278018" y="2081364"/>
                  <a:pt x="1322622" y="2073526"/>
                  <a:pt x="1335495" y="2066868"/>
                </a:cubicBezTo>
                <a:cubicBezTo>
                  <a:pt x="1368381" y="2043096"/>
                  <a:pt x="1422617" y="2065011"/>
                  <a:pt x="1449503" y="2046887"/>
                </a:cubicBezTo>
                <a:cubicBezTo>
                  <a:pt x="1458132" y="2044484"/>
                  <a:pt x="1466138" y="2043753"/>
                  <a:pt x="1473714" y="2044066"/>
                </a:cubicBezTo>
                <a:lnTo>
                  <a:pt x="1494279" y="2047336"/>
                </a:lnTo>
                <a:lnTo>
                  <a:pt x="1498838" y="2053057"/>
                </a:lnTo>
                <a:lnTo>
                  <a:pt x="1512113" y="2052421"/>
                </a:lnTo>
                <a:lnTo>
                  <a:pt x="1515595" y="2053441"/>
                </a:lnTo>
                <a:cubicBezTo>
                  <a:pt x="1522236" y="2055416"/>
                  <a:pt x="1528840" y="2057179"/>
                  <a:pt x="1535601" y="2058100"/>
                </a:cubicBezTo>
                <a:cubicBezTo>
                  <a:pt x="1533819" y="2030557"/>
                  <a:pt x="1592812" y="2061403"/>
                  <a:pt x="1579590" y="2038490"/>
                </a:cubicBezTo>
                <a:cubicBezTo>
                  <a:pt x="1616426" y="2038767"/>
                  <a:pt x="1594177" y="2016885"/>
                  <a:pt x="1632661" y="2038680"/>
                </a:cubicBezTo>
                <a:cubicBezTo>
                  <a:pt x="1695112" y="2019618"/>
                  <a:pt x="1728303" y="2044586"/>
                  <a:pt x="1781597" y="2013421"/>
                </a:cubicBezTo>
                <a:cubicBezTo>
                  <a:pt x="1834196" y="2009160"/>
                  <a:pt x="1902538" y="2002271"/>
                  <a:pt x="1942299" y="1995238"/>
                </a:cubicBezTo>
                <a:cubicBezTo>
                  <a:pt x="1987356" y="1969382"/>
                  <a:pt x="2046051" y="1931285"/>
                  <a:pt x="2073776" y="1959306"/>
                </a:cubicBezTo>
                <a:cubicBezTo>
                  <a:pt x="2128486" y="1955797"/>
                  <a:pt x="2173117" y="1931503"/>
                  <a:pt x="2225830" y="1945035"/>
                </a:cubicBezTo>
                <a:cubicBezTo>
                  <a:pt x="2228705" y="1940868"/>
                  <a:pt x="2232493" y="1937453"/>
                  <a:pt x="2236906" y="1934583"/>
                </a:cubicBezTo>
                <a:lnTo>
                  <a:pt x="2250907" y="1927805"/>
                </a:lnTo>
                <a:lnTo>
                  <a:pt x="2253081" y="1928470"/>
                </a:lnTo>
                <a:cubicBezTo>
                  <a:pt x="2262162" y="1929060"/>
                  <a:pt x="2267315" y="1927517"/>
                  <a:pt x="2270720" y="1925037"/>
                </a:cubicBezTo>
                <a:lnTo>
                  <a:pt x="2273667" y="1921293"/>
                </a:lnTo>
                <a:lnTo>
                  <a:pt x="2285482" y="1917998"/>
                </a:lnTo>
                <a:lnTo>
                  <a:pt x="2307986" y="1908982"/>
                </a:lnTo>
                <a:lnTo>
                  <a:pt x="2312921" y="1909665"/>
                </a:lnTo>
                <a:lnTo>
                  <a:pt x="2347989" y="1899756"/>
                </a:lnTo>
                <a:lnTo>
                  <a:pt x="2348816" y="1900744"/>
                </a:lnTo>
                <a:cubicBezTo>
                  <a:pt x="2351467" y="1902733"/>
                  <a:pt x="2354933" y="1903776"/>
                  <a:pt x="2360199" y="1902864"/>
                </a:cubicBezTo>
                <a:cubicBezTo>
                  <a:pt x="2357148" y="1920740"/>
                  <a:pt x="2365381" y="1908616"/>
                  <a:pt x="2381173" y="1904351"/>
                </a:cubicBezTo>
                <a:cubicBezTo>
                  <a:pt x="2379960" y="1931162"/>
                  <a:pt x="2421782" y="1909095"/>
                  <a:pt x="2433782" y="1921696"/>
                </a:cubicBezTo>
                <a:cubicBezTo>
                  <a:pt x="2445411" y="1917959"/>
                  <a:pt x="2457686" y="1914495"/>
                  <a:pt x="2470381" y="1911489"/>
                </a:cubicBezTo>
                <a:lnTo>
                  <a:pt x="2477951" y="1910044"/>
                </a:lnTo>
                <a:lnTo>
                  <a:pt x="2478187" y="1910267"/>
                </a:lnTo>
                <a:cubicBezTo>
                  <a:pt x="2480012" y="1910490"/>
                  <a:pt x="2482569" y="1910217"/>
                  <a:pt x="2486339" y="1909244"/>
                </a:cubicBezTo>
                <a:lnTo>
                  <a:pt x="2491753" y="1907410"/>
                </a:lnTo>
                <a:lnTo>
                  <a:pt x="2506438" y="1904607"/>
                </a:lnTo>
                <a:lnTo>
                  <a:pt x="2512055" y="1905314"/>
                </a:lnTo>
                <a:cubicBezTo>
                  <a:pt x="2531909" y="1912973"/>
                  <a:pt x="2525790" y="1949139"/>
                  <a:pt x="2559550" y="1929886"/>
                </a:cubicBezTo>
                <a:cubicBezTo>
                  <a:pt x="2598368" y="1932405"/>
                  <a:pt x="2618373" y="1952531"/>
                  <a:pt x="2657743" y="1941427"/>
                </a:cubicBezTo>
                <a:cubicBezTo>
                  <a:pt x="2694066" y="1943866"/>
                  <a:pt x="2723489" y="1953496"/>
                  <a:pt x="2755845" y="1949581"/>
                </a:cubicBezTo>
                <a:cubicBezTo>
                  <a:pt x="2766710" y="1956423"/>
                  <a:pt x="2777851" y="1959550"/>
                  <a:pt x="2791790" y="1950948"/>
                </a:cubicBezTo>
                <a:cubicBezTo>
                  <a:pt x="2824975" y="1955867"/>
                  <a:pt x="2829653" y="1969486"/>
                  <a:pt x="2853980" y="1960379"/>
                </a:cubicBezTo>
                <a:cubicBezTo>
                  <a:pt x="2867339" y="1982719"/>
                  <a:pt x="2870664" y="1974650"/>
                  <a:pt x="2881292" y="1969035"/>
                </a:cubicBezTo>
                <a:lnTo>
                  <a:pt x="2882690" y="1968669"/>
                </a:lnTo>
                <a:lnTo>
                  <a:pt x="2884480" y="1971856"/>
                </a:lnTo>
                <a:lnTo>
                  <a:pt x="2889504" y="1973560"/>
                </a:lnTo>
                <a:lnTo>
                  <a:pt x="2904507" y="1973450"/>
                </a:lnTo>
                <a:lnTo>
                  <a:pt x="2910361" y="1972623"/>
                </a:lnTo>
                <a:cubicBezTo>
                  <a:pt x="2914314" y="1972346"/>
                  <a:pt x="2916841" y="1972538"/>
                  <a:pt x="2918476" y="1973085"/>
                </a:cubicBezTo>
                <a:cubicBezTo>
                  <a:pt x="2918519" y="1973172"/>
                  <a:pt x="2918565" y="1973259"/>
                  <a:pt x="2918608" y="1973346"/>
                </a:cubicBezTo>
                <a:lnTo>
                  <a:pt x="2926342" y="1973289"/>
                </a:lnTo>
                <a:cubicBezTo>
                  <a:pt x="2939546" y="1972624"/>
                  <a:pt x="2952540" y="1971432"/>
                  <a:pt x="2965031" y="1969856"/>
                </a:cubicBezTo>
                <a:cubicBezTo>
                  <a:pt x="2971305" y="1984385"/>
                  <a:pt x="3019698" y="1970246"/>
                  <a:pt x="3007773" y="1996347"/>
                </a:cubicBezTo>
                <a:cubicBezTo>
                  <a:pt x="3024413" y="1995002"/>
                  <a:pt x="3037063" y="1984582"/>
                  <a:pt x="3026997" y="2001580"/>
                </a:cubicBezTo>
                <a:cubicBezTo>
                  <a:pt x="3032338" y="2001634"/>
                  <a:pt x="3035193" y="2003280"/>
                  <a:pt x="3036901" y="2005710"/>
                </a:cubicBezTo>
                <a:lnTo>
                  <a:pt x="3037285" y="2006829"/>
                </a:lnTo>
                <a:lnTo>
                  <a:pt x="3074407" y="2003411"/>
                </a:lnTo>
                <a:lnTo>
                  <a:pt x="3078795" y="2004969"/>
                </a:lnTo>
                <a:lnTo>
                  <a:pt x="3103685" y="2000166"/>
                </a:lnTo>
                <a:lnTo>
                  <a:pt x="3116175" y="1999058"/>
                </a:lnTo>
                <a:lnTo>
                  <a:pt x="3120468" y="1995915"/>
                </a:lnTo>
                <a:cubicBezTo>
                  <a:pt x="3124679" y="1994091"/>
                  <a:pt x="3130170" y="1993504"/>
                  <a:pt x="3138514" y="1995716"/>
                </a:cubicBezTo>
                <a:lnTo>
                  <a:pt x="3140299" y="1996760"/>
                </a:lnTo>
                <a:lnTo>
                  <a:pt x="3156256" y="1992625"/>
                </a:lnTo>
                <a:cubicBezTo>
                  <a:pt x="3161579" y="1990603"/>
                  <a:pt x="3166532" y="1987932"/>
                  <a:pt x="3170922" y="1984357"/>
                </a:cubicBezTo>
                <a:cubicBezTo>
                  <a:pt x="3215296" y="2007127"/>
                  <a:pt x="3279153" y="1979394"/>
                  <a:pt x="3332263" y="1985792"/>
                </a:cubicBezTo>
                <a:cubicBezTo>
                  <a:pt x="3365071" y="1970632"/>
                  <a:pt x="3439000" y="1997025"/>
                  <a:pt x="3460591" y="1967471"/>
                </a:cubicBezTo>
                <a:cubicBezTo>
                  <a:pt x="3451444" y="2002870"/>
                  <a:pt x="3556491" y="1969109"/>
                  <a:pt x="3595015" y="1975790"/>
                </a:cubicBezTo>
                <a:cubicBezTo>
                  <a:pt x="3658347" y="1975113"/>
                  <a:pt x="3722805" y="1993634"/>
                  <a:pt x="3769101" y="1999150"/>
                </a:cubicBezTo>
                <a:cubicBezTo>
                  <a:pt x="3796708" y="2027471"/>
                  <a:pt x="3784478" y="2001987"/>
                  <a:pt x="3819178" y="2008885"/>
                </a:cubicBezTo>
                <a:cubicBezTo>
                  <a:pt x="3815893" y="1984013"/>
                  <a:pt x="3859241" y="2024909"/>
                  <a:pt x="3868628" y="1997548"/>
                </a:cubicBezTo>
                <a:cubicBezTo>
                  <a:pt x="3874646" y="1999671"/>
                  <a:pt x="3880179" y="2002589"/>
                  <a:pt x="3885662" y="2005723"/>
                </a:cubicBezTo>
                <a:lnTo>
                  <a:pt x="3888539" y="2007351"/>
                </a:lnTo>
                <a:lnTo>
                  <a:pt x="3901342" y="2009114"/>
                </a:lnTo>
                <a:lnTo>
                  <a:pt x="3903349" y="2015552"/>
                </a:lnTo>
                <a:lnTo>
                  <a:pt x="3921468" y="2022461"/>
                </a:lnTo>
                <a:cubicBezTo>
                  <a:pt x="3928503" y="2024132"/>
                  <a:pt x="3936363" y="2024854"/>
                  <a:pt x="3945480" y="2024047"/>
                </a:cubicBezTo>
                <a:cubicBezTo>
                  <a:pt x="3978176" y="2011092"/>
                  <a:pt x="4020619" y="2042364"/>
                  <a:pt x="4061250" y="2024945"/>
                </a:cubicBezTo>
                <a:cubicBezTo>
                  <a:pt x="4076090" y="2020726"/>
                  <a:pt x="4121392" y="2021057"/>
                  <a:pt x="4129570" y="2029272"/>
                </a:cubicBezTo>
                <a:cubicBezTo>
                  <a:pt x="4138935" y="2031020"/>
                  <a:pt x="4150099" y="2028050"/>
                  <a:pt x="4154036" y="2036868"/>
                </a:cubicBezTo>
                <a:cubicBezTo>
                  <a:pt x="4160735" y="2047472"/>
                  <a:pt x="4194512" y="2030907"/>
                  <a:pt x="4189204" y="2043474"/>
                </a:cubicBezTo>
                <a:cubicBezTo>
                  <a:pt x="4213171" y="2032123"/>
                  <a:pt x="4230703" y="2054320"/>
                  <a:pt x="4250119" y="2059743"/>
                </a:cubicBezTo>
                <a:cubicBezTo>
                  <a:pt x="4259612" y="2054119"/>
                  <a:pt x="4269863" y="2056925"/>
                  <a:pt x="4283096" y="2061464"/>
                </a:cubicBezTo>
                <a:lnTo>
                  <a:pt x="4301210" y="2067352"/>
                </a:lnTo>
                <a:lnTo>
                  <a:pt x="4308819" y="2066758"/>
                </a:lnTo>
                <a:cubicBezTo>
                  <a:pt x="4318024" y="2066868"/>
                  <a:pt x="4326429" y="2067593"/>
                  <a:pt x="4333907" y="2068098"/>
                </a:cubicBezTo>
                <a:lnTo>
                  <a:pt x="4348284" y="2068116"/>
                </a:lnTo>
                <a:lnTo>
                  <a:pt x="4354009" y="2067847"/>
                </a:lnTo>
                <a:lnTo>
                  <a:pt x="4366647" y="2061827"/>
                </a:lnTo>
                <a:lnTo>
                  <a:pt x="4383151" y="2064242"/>
                </a:lnTo>
                <a:lnTo>
                  <a:pt x="4401354" y="2058245"/>
                </a:lnTo>
                <a:cubicBezTo>
                  <a:pt x="4402457" y="2059998"/>
                  <a:pt x="4403942" y="2061629"/>
                  <a:pt x="4405765" y="2063081"/>
                </a:cubicBezTo>
                <a:lnTo>
                  <a:pt x="4420601" y="2068011"/>
                </a:lnTo>
                <a:lnTo>
                  <a:pt x="4433312" y="2062239"/>
                </a:lnTo>
                <a:cubicBezTo>
                  <a:pt x="4433913" y="2071826"/>
                  <a:pt x="4448053" y="2061159"/>
                  <a:pt x="4459938" y="2058655"/>
                </a:cubicBezTo>
                <a:lnTo>
                  <a:pt x="4467257" y="2059536"/>
                </a:lnTo>
                <a:lnTo>
                  <a:pt x="4492833" y="2051951"/>
                </a:lnTo>
                <a:cubicBezTo>
                  <a:pt x="4506830" y="2048890"/>
                  <a:pt x="4520326" y="2046915"/>
                  <a:pt x="4533444" y="2045543"/>
                </a:cubicBezTo>
                <a:lnTo>
                  <a:pt x="4579902" y="2042473"/>
                </a:lnTo>
                <a:lnTo>
                  <a:pt x="4593061" y="2036537"/>
                </a:lnTo>
                <a:cubicBezTo>
                  <a:pt x="4623093" y="2030020"/>
                  <a:pt x="4659310" y="2036776"/>
                  <a:pt x="4678455" y="2022033"/>
                </a:cubicBezTo>
                <a:cubicBezTo>
                  <a:pt x="4686902" y="2019123"/>
                  <a:pt x="4694854" y="2017915"/>
                  <a:pt x="4702453" y="2017770"/>
                </a:cubicBezTo>
                <a:lnTo>
                  <a:pt x="4723263" y="2019792"/>
                </a:lnTo>
                <a:lnTo>
                  <a:pt x="4728248" y="2025217"/>
                </a:lnTo>
                <a:lnTo>
                  <a:pt x="4741475" y="2023784"/>
                </a:lnTo>
                <a:lnTo>
                  <a:pt x="4745033" y="2024591"/>
                </a:lnTo>
                <a:cubicBezTo>
                  <a:pt x="4751823" y="2026159"/>
                  <a:pt x="4758560" y="2027516"/>
                  <a:pt x="4765390" y="2028029"/>
                </a:cubicBezTo>
                <a:cubicBezTo>
                  <a:pt x="4761540" y="2000715"/>
                  <a:pt x="4822843" y="2027885"/>
                  <a:pt x="4807902" y="2005868"/>
                </a:cubicBezTo>
                <a:cubicBezTo>
                  <a:pt x="4844760" y="2003930"/>
                  <a:pt x="4820870" y="1983482"/>
                  <a:pt x="4860989" y="2002871"/>
                </a:cubicBezTo>
                <a:cubicBezTo>
                  <a:pt x="4922008" y="1980146"/>
                  <a:pt x="5009783" y="1987933"/>
                  <a:pt x="5060738" y="1953707"/>
                </a:cubicBezTo>
                <a:cubicBezTo>
                  <a:pt x="5113014" y="1946308"/>
                  <a:pt x="5135414" y="1967863"/>
                  <a:pt x="5174646" y="1958475"/>
                </a:cubicBezTo>
                <a:cubicBezTo>
                  <a:pt x="5181576" y="1926245"/>
                  <a:pt x="5266302" y="1871146"/>
                  <a:pt x="5296127" y="1897377"/>
                </a:cubicBezTo>
                <a:cubicBezTo>
                  <a:pt x="5350570" y="1890601"/>
                  <a:pt x="5393378" y="1863736"/>
                  <a:pt x="5447102" y="1874045"/>
                </a:cubicBezTo>
                <a:cubicBezTo>
                  <a:pt x="5449663" y="1869724"/>
                  <a:pt x="5453194" y="1866097"/>
                  <a:pt x="5457394" y="1862976"/>
                </a:cubicBezTo>
                <a:lnTo>
                  <a:pt x="5470885" y="1855386"/>
                </a:lnTo>
                <a:lnTo>
                  <a:pt x="5473108" y="1855919"/>
                </a:lnTo>
                <a:cubicBezTo>
                  <a:pt x="5482234" y="1855961"/>
                  <a:pt x="5487271" y="1854115"/>
                  <a:pt x="5490487" y="1851442"/>
                </a:cubicBezTo>
                <a:lnTo>
                  <a:pt x="5493156" y="1847537"/>
                </a:lnTo>
                <a:lnTo>
                  <a:pt x="5504724" y="1843550"/>
                </a:lnTo>
                <a:lnTo>
                  <a:pt x="5526552" y="1833223"/>
                </a:lnTo>
                <a:lnTo>
                  <a:pt x="5531534" y="1833606"/>
                </a:lnTo>
                <a:lnTo>
                  <a:pt x="5565857" y="1821637"/>
                </a:lnTo>
                <a:lnTo>
                  <a:pt x="5566758" y="1822571"/>
                </a:lnTo>
                <a:cubicBezTo>
                  <a:pt x="5569560" y="1824391"/>
                  <a:pt x="5573104" y="1825220"/>
                  <a:pt x="5578300" y="1823998"/>
                </a:cubicBezTo>
                <a:cubicBezTo>
                  <a:pt x="5576590" y="1841977"/>
                  <a:pt x="5583913" y="1829412"/>
                  <a:pt x="5599385" y="1824219"/>
                </a:cubicBezTo>
                <a:cubicBezTo>
                  <a:pt x="5600181" y="1850985"/>
                  <a:pt x="5640346" y="1826505"/>
                  <a:pt x="5653291" y="1838330"/>
                </a:cubicBezTo>
                <a:cubicBezTo>
                  <a:pt x="5664639" y="1833911"/>
                  <a:pt x="5676656" y="1829727"/>
                  <a:pt x="5689123" y="1825972"/>
                </a:cubicBezTo>
                <a:lnTo>
                  <a:pt x="5696583" y="1824080"/>
                </a:lnTo>
                <a:lnTo>
                  <a:pt x="5696836" y="1824287"/>
                </a:lnTo>
                <a:cubicBezTo>
                  <a:pt x="5698678" y="1824400"/>
                  <a:pt x="5701213" y="1823974"/>
                  <a:pt x="5704910" y="1822779"/>
                </a:cubicBezTo>
                <a:lnTo>
                  <a:pt x="5710186" y="1820629"/>
                </a:lnTo>
                <a:lnTo>
                  <a:pt x="5724662" y="1816957"/>
                </a:lnTo>
                <a:lnTo>
                  <a:pt x="5730330" y="1817323"/>
                </a:lnTo>
                <a:lnTo>
                  <a:pt x="5733569" y="1819818"/>
                </a:lnTo>
                <a:lnTo>
                  <a:pt x="5734751" y="1819150"/>
                </a:lnTo>
                <a:cubicBezTo>
                  <a:pt x="5742385" y="1811473"/>
                  <a:pt x="5741789" y="1803283"/>
                  <a:pt x="5765286" y="1820584"/>
                </a:cubicBezTo>
                <a:cubicBezTo>
                  <a:pt x="5784532" y="1806446"/>
                  <a:pt x="5795499" y="1817814"/>
                  <a:pt x="5829951" y="1814425"/>
                </a:cubicBezTo>
                <a:cubicBezTo>
                  <a:pt x="5839381" y="1803221"/>
                  <a:pt x="5851644" y="1803437"/>
                  <a:pt x="5865400" y="1807121"/>
                </a:cubicBezTo>
                <a:cubicBezTo>
                  <a:pt x="5894873" y="1795832"/>
                  <a:pt x="5927910" y="1797657"/>
                  <a:pt x="5964230" y="1791246"/>
                </a:cubicBezTo>
                <a:cubicBezTo>
                  <a:pt x="5997095" y="1771694"/>
                  <a:pt x="6025977" y="1785382"/>
                  <a:pt x="6064751" y="1778450"/>
                </a:cubicBezTo>
                <a:cubicBezTo>
                  <a:pt x="6088334" y="1752766"/>
                  <a:pt x="6099508" y="1787374"/>
                  <a:pt x="6122352" y="1789671"/>
                </a:cubicBezTo>
                <a:lnTo>
                  <a:pt x="6128122" y="1788981"/>
                </a:lnTo>
                <a:lnTo>
                  <a:pt x="6141014" y="1782915"/>
                </a:lnTo>
                <a:lnTo>
                  <a:pt x="6145388" y="1779947"/>
                </a:lnTo>
                <a:cubicBezTo>
                  <a:pt x="6148578" y="1778158"/>
                  <a:pt x="6150926" y="1777299"/>
                  <a:pt x="6152799" y="1777068"/>
                </a:cubicBezTo>
                <a:lnTo>
                  <a:pt x="6153131" y="1777217"/>
                </a:lnTo>
                <a:lnTo>
                  <a:pt x="6159777" y="1774090"/>
                </a:lnTo>
                <a:cubicBezTo>
                  <a:pt x="6170646" y="1768312"/>
                  <a:pt x="6180893" y="1762216"/>
                  <a:pt x="6190386" y="1756022"/>
                </a:cubicBezTo>
                <a:cubicBezTo>
                  <a:pt x="6207960" y="1764717"/>
                  <a:pt x="6238019" y="1734533"/>
                  <a:pt x="6249518" y="1759399"/>
                </a:cubicBezTo>
                <a:cubicBezTo>
                  <a:pt x="6262790" y="1751731"/>
                  <a:pt x="6265029" y="1738657"/>
                  <a:pt x="6270527" y="1755769"/>
                </a:cubicBezTo>
                <a:cubicBezTo>
                  <a:pt x="6275192" y="1753681"/>
                  <a:pt x="6279041" y="1753811"/>
                  <a:pt x="6282550" y="1755003"/>
                </a:cubicBezTo>
                <a:lnTo>
                  <a:pt x="6283816" y="1755712"/>
                </a:lnTo>
                <a:lnTo>
                  <a:pt x="6313084" y="1738281"/>
                </a:lnTo>
                <a:lnTo>
                  <a:pt x="6318182" y="1737732"/>
                </a:lnTo>
                <a:lnTo>
                  <a:pt x="6335709" y="1724111"/>
                </a:lnTo>
                <a:lnTo>
                  <a:pt x="6345588" y="1718279"/>
                </a:lnTo>
                <a:lnTo>
                  <a:pt x="6346673" y="1714145"/>
                </a:lnTo>
                <a:cubicBezTo>
                  <a:pt x="6348796" y="1711062"/>
                  <a:pt x="6353055" y="1708421"/>
                  <a:pt x="6362126" y="1706799"/>
                </a:cubicBezTo>
                <a:lnTo>
                  <a:pt x="6364545" y="1706892"/>
                </a:lnTo>
                <a:cubicBezTo>
                  <a:pt x="6367637" y="1703281"/>
                  <a:pt x="6424942" y="1698254"/>
                  <a:pt x="6464076" y="1679171"/>
                </a:cubicBezTo>
                <a:cubicBezTo>
                  <a:pt x="6504464" y="1655724"/>
                  <a:pt x="6547114" y="1618110"/>
                  <a:pt x="6599352" y="1592397"/>
                </a:cubicBezTo>
                <a:cubicBezTo>
                  <a:pt x="6621028" y="1623320"/>
                  <a:pt x="6702628" y="1477903"/>
                  <a:pt x="6694106" y="1530854"/>
                </a:cubicBezTo>
                <a:cubicBezTo>
                  <a:pt x="6709146" y="1521510"/>
                  <a:pt x="6782557" y="1496994"/>
                  <a:pt x="6779808" y="1510598"/>
                </a:cubicBezTo>
                <a:cubicBezTo>
                  <a:pt x="6816671" y="1469344"/>
                  <a:pt x="6859225" y="1490432"/>
                  <a:pt x="6910674" y="1458095"/>
                </a:cubicBezTo>
                <a:cubicBezTo>
                  <a:pt x="6958236" y="1468911"/>
                  <a:pt x="6926351" y="1454150"/>
                  <a:pt x="6962144" y="1445637"/>
                </a:cubicBezTo>
                <a:cubicBezTo>
                  <a:pt x="6938512" y="1427780"/>
                  <a:pt x="7010208" y="1442012"/>
                  <a:pt x="6995460" y="1417188"/>
                </a:cubicBezTo>
                <a:lnTo>
                  <a:pt x="7017033" y="1416698"/>
                </a:lnTo>
                <a:lnTo>
                  <a:pt x="7020886" y="1416805"/>
                </a:lnTo>
                <a:lnTo>
                  <a:pt x="7033438" y="1413061"/>
                </a:lnTo>
                <a:lnTo>
                  <a:pt x="7040555" y="1417220"/>
                </a:lnTo>
                <a:lnTo>
                  <a:pt x="7062011" y="1415322"/>
                </a:lnTo>
                <a:cubicBezTo>
                  <a:pt x="7069494" y="1413805"/>
                  <a:pt x="7076899" y="1411231"/>
                  <a:pt x="7084117" y="1406974"/>
                </a:cubicBezTo>
                <a:cubicBezTo>
                  <a:pt x="7101577" y="1383961"/>
                  <a:pt x="7164447" y="1391139"/>
                  <a:pt x="7185047" y="1361519"/>
                </a:cubicBezTo>
                <a:cubicBezTo>
                  <a:pt x="7194363" y="1352352"/>
                  <a:pt x="7233839" y="1334552"/>
                  <a:pt x="7247783" y="1337622"/>
                </a:cubicBezTo>
                <a:cubicBezTo>
                  <a:pt x="7257348" y="1335236"/>
                  <a:pt x="7264529" y="1328498"/>
                  <a:pt x="7275307" y="1333722"/>
                </a:cubicBezTo>
                <a:cubicBezTo>
                  <a:pt x="7289966" y="1339225"/>
                  <a:pt x="7305349" y="1312996"/>
                  <a:pt x="7311261" y="1324795"/>
                </a:cubicBezTo>
                <a:cubicBezTo>
                  <a:pt x="7322509" y="1306494"/>
                  <a:pt x="7356236" y="1316612"/>
                  <a:pt x="7377571" y="1313050"/>
                </a:cubicBezTo>
                <a:cubicBezTo>
                  <a:pt x="7384603" y="1296817"/>
                  <a:pt x="7422434" y="1305349"/>
                  <a:pt x="7461694" y="1290297"/>
                </a:cubicBezTo>
                <a:cubicBezTo>
                  <a:pt x="7468925" y="1271946"/>
                  <a:pt x="7488273" y="1280301"/>
                  <a:pt x="7507193" y="1251613"/>
                </a:cubicBezTo>
                <a:cubicBezTo>
                  <a:pt x="7509613" y="1252526"/>
                  <a:pt x="7512260" y="1253190"/>
                  <a:pt x="7515052" y="1253584"/>
                </a:cubicBezTo>
                <a:cubicBezTo>
                  <a:pt x="7531272" y="1255869"/>
                  <a:pt x="7548775" y="1248744"/>
                  <a:pt x="7554146" y="1237669"/>
                </a:cubicBezTo>
                <a:cubicBezTo>
                  <a:pt x="7587383" y="1195873"/>
                  <a:pt x="7632956" y="1177588"/>
                  <a:pt x="7671846" y="1155347"/>
                </a:cubicBezTo>
                <a:cubicBezTo>
                  <a:pt x="7717626" y="1132532"/>
                  <a:pt x="7704339" y="1170169"/>
                  <a:pt x="7748774" y="1124980"/>
                </a:cubicBezTo>
                <a:cubicBezTo>
                  <a:pt x="7761564" y="1130678"/>
                  <a:pt x="7769446" y="1127888"/>
                  <a:pt x="7779182" y="1118490"/>
                </a:cubicBezTo>
                <a:cubicBezTo>
                  <a:pt x="7801901" y="1108032"/>
                  <a:pt x="7816047" y="1129940"/>
                  <a:pt x="7829932" y="1107346"/>
                </a:cubicBezTo>
                <a:cubicBezTo>
                  <a:pt x="7834286" y="1120482"/>
                  <a:pt x="7877354" y="1093242"/>
                  <a:pt x="7875510" y="1109570"/>
                </a:cubicBezTo>
                <a:cubicBezTo>
                  <a:pt x="7898453" y="1113571"/>
                  <a:pt x="7893102" y="1093377"/>
                  <a:pt x="7914918" y="1096070"/>
                </a:cubicBezTo>
                <a:cubicBezTo>
                  <a:pt x="7933463" y="1091055"/>
                  <a:pt x="7896037" y="1088002"/>
                  <a:pt x="7914188" y="1079287"/>
                </a:cubicBezTo>
                <a:cubicBezTo>
                  <a:pt x="7937737" y="1070775"/>
                  <a:pt x="7922008" y="1049943"/>
                  <a:pt x="7959552" y="1069277"/>
                </a:cubicBezTo>
                <a:cubicBezTo>
                  <a:pt x="7978616" y="1052937"/>
                  <a:pt x="7992226" y="1062990"/>
                  <a:pt x="8029450" y="1055589"/>
                </a:cubicBezTo>
                <a:lnTo>
                  <a:pt x="8038422" y="1049493"/>
                </a:lnTo>
                <a:lnTo>
                  <a:pt x="8053585" y="1058943"/>
                </a:lnTo>
                <a:cubicBezTo>
                  <a:pt x="8061619" y="1062358"/>
                  <a:pt x="8070634" y="1063636"/>
                  <a:pt x="8081474" y="1059840"/>
                </a:cubicBezTo>
                <a:cubicBezTo>
                  <a:pt x="8141491" y="1015057"/>
                  <a:pt x="8090266" y="1080479"/>
                  <a:pt x="8197391" y="1038853"/>
                </a:cubicBezTo>
                <a:cubicBezTo>
                  <a:pt x="8201677" y="1033108"/>
                  <a:pt x="8217224" y="1033020"/>
                  <a:pt x="8218531" y="1038736"/>
                </a:cubicBezTo>
                <a:cubicBezTo>
                  <a:pt x="8224749" y="1034989"/>
                  <a:pt x="8236410" y="1019803"/>
                  <a:pt x="8242405" y="1027800"/>
                </a:cubicBezTo>
                <a:cubicBezTo>
                  <a:pt x="8260401" y="1023020"/>
                  <a:pt x="8277595" y="1016764"/>
                  <a:pt x="8293586" y="1009216"/>
                </a:cubicBezTo>
                <a:lnTo>
                  <a:pt x="8325267" y="990249"/>
                </a:lnTo>
                <a:lnTo>
                  <a:pt x="8335565" y="995156"/>
                </a:lnTo>
                <a:cubicBezTo>
                  <a:pt x="8342208" y="997234"/>
                  <a:pt x="8349366" y="997680"/>
                  <a:pt x="8357350" y="994276"/>
                </a:cubicBezTo>
                <a:cubicBezTo>
                  <a:pt x="8398773" y="957879"/>
                  <a:pt x="8366593" y="1009035"/>
                  <a:pt x="8445003" y="972367"/>
                </a:cubicBezTo>
                <a:cubicBezTo>
                  <a:pt x="8447663" y="967887"/>
                  <a:pt x="8459739" y="966961"/>
                  <a:pt x="8461421" y="971111"/>
                </a:cubicBezTo>
                <a:cubicBezTo>
                  <a:pt x="8465819" y="968000"/>
                  <a:pt x="8473109" y="956137"/>
                  <a:pt x="8478704" y="961712"/>
                </a:cubicBezTo>
                <a:cubicBezTo>
                  <a:pt x="8505565" y="952663"/>
                  <a:pt x="8529238" y="939426"/>
                  <a:pt x="8547429" y="923277"/>
                </a:cubicBezTo>
                <a:cubicBezTo>
                  <a:pt x="8576531" y="919061"/>
                  <a:pt x="8579138" y="912461"/>
                  <a:pt x="8579319" y="905576"/>
                </a:cubicBezTo>
                <a:cubicBezTo>
                  <a:pt x="8579529" y="904096"/>
                  <a:pt x="8579740" y="902618"/>
                  <a:pt x="8579950" y="901139"/>
                </a:cubicBezTo>
                <a:lnTo>
                  <a:pt x="8589038" y="903946"/>
                </a:lnTo>
                <a:cubicBezTo>
                  <a:pt x="8598255" y="904433"/>
                  <a:pt x="8605836" y="900079"/>
                  <a:pt x="8612581" y="893445"/>
                </a:cubicBezTo>
                <a:lnTo>
                  <a:pt x="8620213" y="884417"/>
                </a:lnTo>
                <a:lnTo>
                  <a:pt x="8636849" y="879570"/>
                </a:lnTo>
                <a:cubicBezTo>
                  <a:pt x="8647569" y="875664"/>
                  <a:pt x="8658506" y="871048"/>
                  <a:pt x="8678353" y="868709"/>
                </a:cubicBezTo>
                <a:cubicBezTo>
                  <a:pt x="8676250" y="844726"/>
                  <a:pt x="8711895" y="858913"/>
                  <a:pt x="8721366" y="848445"/>
                </a:cubicBezTo>
                <a:cubicBezTo>
                  <a:pt x="8730651" y="852242"/>
                  <a:pt x="8737642" y="851631"/>
                  <a:pt x="8743257" y="848457"/>
                </a:cubicBezTo>
                <a:lnTo>
                  <a:pt x="8755719" y="834419"/>
                </a:lnTo>
                <a:lnTo>
                  <a:pt x="8776970" y="830126"/>
                </a:lnTo>
                <a:cubicBezTo>
                  <a:pt x="8786153" y="826014"/>
                  <a:pt x="8792888" y="819621"/>
                  <a:pt x="8795998" y="809645"/>
                </a:cubicBezTo>
                <a:cubicBezTo>
                  <a:pt x="8805952" y="821837"/>
                  <a:pt x="8809794" y="841181"/>
                  <a:pt x="8837498" y="830583"/>
                </a:cubicBezTo>
                <a:cubicBezTo>
                  <a:pt x="8851172" y="827584"/>
                  <a:pt x="8868029" y="799681"/>
                  <a:pt x="8878040" y="791651"/>
                </a:cubicBezTo>
                <a:lnTo>
                  <a:pt x="8897564" y="782401"/>
                </a:lnTo>
                <a:lnTo>
                  <a:pt x="8905560" y="786219"/>
                </a:lnTo>
                <a:lnTo>
                  <a:pt x="8917778" y="783256"/>
                </a:lnTo>
                <a:lnTo>
                  <a:pt x="8914746" y="775031"/>
                </a:lnTo>
                <a:lnTo>
                  <a:pt x="8947030" y="764252"/>
                </a:lnTo>
                <a:cubicBezTo>
                  <a:pt x="8970788" y="755523"/>
                  <a:pt x="8988067" y="745115"/>
                  <a:pt x="8977138" y="726774"/>
                </a:cubicBezTo>
                <a:cubicBezTo>
                  <a:pt x="8977490" y="701480"/>
                  <a:pt x="9039667" y="723232"/>
                  <a:pt x="9028928" y="698996"/>
                </a:cubicBezTo>
                <a:cubicBezTo>
                  <a:pt x="9056296" y="708989"/>
                  <a:pt x="9080686" y="673518"/>
                  <a:pt x="9114263" y="665106"/>
                </a:cubicBezTo>
                <a:cubicBezTo>
                  <a:pt x="9115667" y="652470"/>
                  <a:pt x="9123557" y="650905"/>
                  <a:pt x="9139429" y="653134"/>
                </a:cubicBezTo>
                <a:cubicBezTo>
                  <a:pt x="9248531" y="629411"/>
                  <a:pt x="9343720" y="468354"/>
                  <a:pt x="9380600" y="515628"/>
                </a:cubicBezTo>
                <a:cubicBezTo>
                  <a:pt x="9406272" y="509931"/>
                  <a:pt x="9503943" y="538669"/>
                  <a:pt x="9561831" y="513591"/>
                </a:cubicBezTo>
                <a:cubicBezTo>
                  <a:pt x="9577802" y="480860"/>
                  <a:pt x="9713285" y="478736"/>
                  <a:pt x="9742561" y="469315"/>
                </a:cubicBezTo>
                <a:cubicBezTo>
                  <a:pt x="9742569" y="450758"/>
                  <a:pt x="9797169" y="453829"/>
                  <a:pt x="9784394" y="429345"/>
                </a:cubicBezTo>
                <a:cubicBezTo>
                  <a:pt x="9787055" y="417172"/>
                  <a:pt x="9801869" y="413844"/>
                  <a:pt x="9811914" y="421889"/>
                </a:cubicBezTo>
                <a:cubicBezTo>
                  <a:pt x="9828901" y="415568"/>
                  <a:pt x="9835642" y="400341"/>
                  <a:pt x="9858388" y="412158"/>
                </a:cubicBezTo>
                <a:cubicBezTo>
                  <a:pt x="9881945" y="404057"/>
                  <a:pt x="9894276" y="360744"/>
                  <a:pt x="9921770" y="380896"/>
                </a:cubicBezTo>
                <a:cubicBezTo>
                  <a:pt x="9930032" y="337884"/>
                  <a:pt x="10038117" y="312408"/>
                  <a:pt x="10084861" y="294587"/>
                </a:cubicBezTo>
                <a:cubicBezTo>
                  <a:pt x="10141631" y="278266"/>
                  <a:pt x="10188248" y="249698"/>
                  <a:pt x="10271351" y="227987"/>
                </a:cubicBezTo>
                <a:cubicBezTo>
                  <a:pt x="10362764" y="229558"/>
                  <a:pt x="10358378" y="196042"/>
                  <a:pt x="10424673" y="178078"/>
                </a:cubicBezTo>
                <a:cubicBezTo>
                  <a:pt x="10452909" y="162753"/>
                  <a:pt x="10514634" y="185033"/>
                  <a:pt x="10534657" y="156701"/>
                </a:cubicBezTo>
                <a:cubicBezTo>
                  <a:pt x="10595265" y="170910"/>
                  <a:pt x="10637600" y="149657"/>
                  <a:pt x="10726300" y="150292"/>
                </a:cubicBezTo>
                <a:cubicBezTo>
                  <a:pt x="10775756" y="148210"/>
                  <a:pt x="10805324" y="153235"/>
                  <a:pt x="10861177" y="138253"/>
                </a:cubicBezTo>
                <a:cubicBezTo>
                  <a:pt x="10888992" y="99450"/>
                  <a:pt x="10971843" y="126363"/>
                  <a:pt x="10995894" y="78271"/>
                </a:cubicBezTo>
                <a:cubicBezTo>
                  <a:pt x="11009945" y="87061"/>
                  <a:pt x="11016683" y="79738"/>
                  <a:pt x="11031776" y="74275"/>
                </a:cubicBezTo>
                <a:cubicBezTo>
                  <a:pt x="11049588" y="91553"/>
                  <a:pt x="11064655" y="65479"/>
                  <a:pt x="11082485" y="73705"/>
                </a:cubicBezTo>
                <a:cubicBezTo>
                  <a:pt x="11124351" y="51595"/>
                  <a:pt x="11194283" y="44212"/>
                  <a:pt x="11230739" y="34792"/>
                </a:cubicBezTo>
                <a:cubicBezTo>
                  <a:pt x="11248967" y="30081"/>
                  <a:pt x="11257520" y="13218"/>
                  <a:pt x="11268645" y="482"/>
                </a:cubicBezTo>
                <a:lnTo>
                  <a:pt x="11269336" y="3"/>
                </a:lnTo>
                <a:lnTo>
                  <a:pt x="0" y="3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nhaltsplatzhalter 6" descr="Ein Bild, das Person, Wein, Musik, Blasorchester enthält.&#10;&#10;Automatisch generierte Beschreibung">
            <a:extLst>
              <a:ext uri="{FF2B5EF4-FFF2-40B4-BE49-F238E27FC236}">
                <a16:creationId xmlns:a16="http://schemas.microsoft.com/office/drawing/2014/main" id="{E571E822-49B0-4E30-BACD-4E3E7F40D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5" b="21499"/>
          <a:stretch/>
        </p:blipFill>
        <p:spPr>
          <a:xfrm>
            <a:off x="0" y="0"/>
            <a:ext cx="7447005" cy="4193799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80551D-E5B3-4961-BE16-7032A6745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B026093-964B-477C-9D15-244E421AF211}"/>
              </a:ext>
            </a:extLst>
          </p:cNvPr>
          <p:cNvGrpSpPr/>
          <p:nvPr/>
        </p:nvGrpSpPr>
        <p:grpSpPr>
          <a:xfrm>
            <a:off x="5658679" y="6148366"/>
            <a:ext cx="1476917" cy="387101"/>
            <a:chOff x="3326297" y="6148366"/>
            <a:chExt cx="1476917" cy="387101"/>
          </a:xfrm>
        </p:grpSpPr>
        <p:sp>
          <p:nvSpPr>
            <p:cNvPr id="18" name="Interaktive Schaltfläche: Nächste(r) oder Weiter 17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A1DEE5B1-87BA-4388-A443-4321251368FA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Interaktive Schaltfläche: Zur Startseite wechseln 18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38A60629-2CAE-4F85-84D9-80A98585D822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Interaktive Schaltfläche: Zurück oder Vorherige(r) 19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0B3C601B-90B2-4E80-9A71-DBD7DFF17134}"/>
                </a:ext>
              </a:extLst>
            </p:cNvPr>
            <p:cNvSpPr/>
            <p:nvPr/>
          </p:nvSpPr>
          <p:spPr>
            <a:xfrm>
              <a:off x="3326297" y="6148366"/>
              <a:ext cx="366556" cy="387101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9" name="Inhaltsplatzhalter 4" descr="Ein Bild, das Person, drinnen, Blasorchester, Menge enthält.&#10;&#10;Automatisch generierte Beschreibung">
            <a:extLst>
              <a:ext uri="{FF2B5EF4-FFF2-40B4-BE49-F238E27FC236}">
                <a16:creationId xmlns:a16="http://schemas.microsoft.com/office/drawing/2014/main" id="{537E8FA6-160A-498A-ACC9-59B15F7AAA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84" b="2066"/>
          <a:stretch/>
        </p:blipFill>
        <p:spPr>
          <a:xfrm>
            <a:off x="16505" y="4246615"/>
            <a:ext cx="4637084" cy="2611385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224B74BB-F85B-4A5E-9B77-18070D3DE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546" y="317415"/>
            <a:ext cx="5081914" cy="778218"/>
          </a:xfrm>
        </p:spPr>
        <p:txBody>
          <a:bodyPr anchor="b">
            <a:normAutofit/>
          </a:bodyPr>
          <a:lstStyle/>
          <a:p>
            <a:r>
              <a:rPr lang="de-DE" sz="3600" dirty="0"/>
              <a:t>Konzerte und Auftritte</a:t>
            </a:r>
          </a:p>
        </p:txBody>
      </p:sp>
    </p:spTree>
    <p:extLst>
      <p:ext uri="{BB962C8B-B14F-4D97-AF65-F5344CB8AC3E}">
        <p14:creationId xmlns:p14="http://schemas.microsoft.com/office/powerpoint/2010/main" val="308289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"/>
    </mc:Choice>
    <mc:Fallback xmlns="">
      <p:transition spd="slow" advTm="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B4CCFEE-78C3-492E-93EB-649F7548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37CC8A-339B-4DEB-B9AB-BFCD61470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1" y="435922"/>
            <a:ext cx="5258628" cy="2103436"/>
          </a:xfrm>
        </p:spPr>
        <p:txBody>
          <a:bodyPr>
            <a:noAutofit/>
          </a:bodyPr>
          <a:lstStyle/>
          <a:p>
            <a:r>
              <a:rPr lang="de-DE" sz="3600" dirty="0"/>
              <a:t>… mit Inhalten, die im Unterricht zu kurz kommen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C9580A-7498-49D0-9364-392E95E69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965" y="2724150"/>
            <a:ext cx="3816096" cy="2352676"/>
          </a:xfrm>
        </p:spPr>
        <p:txBody>
          <a:bodyPr>
            <a:normAutofit/>
          </a:bodyPr>
          <a:lstStyle/>
          <a:p>
            <a:r>
              <a:rPr lang="de-DE" sz="2400" dirty="0"/>
              <a:t>Alltagexperimente</a:t>
            </a:r>
          </a:p>
          <a:p>
            <a:r>
              <a:rPr lang="de-DE" sz="2400" dirty="0"/>
              <a:t>Harry Potter</a:t>
            </a:r>
          </a:p>
          <a:p>
            <a:r>
              <a:rPr lang="de-DE" sz="2400" dirty="0"/>
              <a:t>Kreatives Schreiben</a:t>
            </a:r>
          </a:p>
          <a:p>
            <a:r>
              <a:rPr lang="de-DE" sz="2400" dirty="0"/>
              <a:t>Märchen und Sagen</a:t>
            </a:r>
          </a:p>
          <a:p>
            <a:r>
              <a:rPr lang="de-DE" sz="2400" dirty="0"/>
              <a:t>Historisches</a:t>
            </a:r>
          </a:p>
          <a:p>
            <a:endParaRPr lang="de-DE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DACFBE9-43B0-48BE-A98B-45AA5D8FA2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3" r="3" b="3"/>
          <a:stretch/>
        </p:blipFill>
        <p:spPr>
          <a:xfrm>
            <a:off x="4726375" y="-3"/>
            <a:ext cx="4228635" cy="3694372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</p:pic>
      <p:pic>
        <p:nvPicPr>
          <p:cNvPr id="10" name="Grafik 9" descr="Ein Bild, das Text, Whiteboard, Dokument enthält.&#10;&#10;Automatisch generierte Beschreibung">
            <a:extLst>
              <a:ext uri="{FF2B5EF4-FFF2-40B4-BE49-F238E27FC236}">
                <a16:creationId xmlns:a16="http://schemas.microsoft.com/office/drawing/2014/main" id="{ABE8F40D-8A07-4ACE-88BD-D70F39353A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r="21469" b="3"/>
          <a:stretch/>
        </p:blipFill>
        <p:spPr>
          <a:xfrm>
            <a:off x="9082588" y="-3"/>
            <a:ext cx="3109415" cy="3694372"/>
          </a:xfrm>
          <a:prstGeom prst="rect">
            <a:avLst/>
          </a:prstGeom>
        </p:spPr>
      </p:pic>
      <p:pic>
        <p:nvPicPr>
          <p:cNvPr id="8" name="Grafik 7" descr="Ein Bild, das Schreibgerät, Briefpapier, Bleistift enthält.&#10;&#10;Automatisch generierte Beschreibung">
            <a:extLst>
              <a:ext uri="{FF2B5EF4-FFF2-40B4-BE49-F238E27FC236}">
                <a16:creationId xmlns:a16="http://schemas.microsoft.com/office/drawing/2014/main" id="{CFE5563F-C6C1-4BEA-8627-533F6E0502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666"/>
          <a:stretch/>
        </p:blipFill>
        <p:spPr>
          <a:xfrm>
            <a:off x="4726725" y="3802960"/>
            <a:ext cx="4228282" cy="3055043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12" name="Grafik 11" descr="Ein Bild, das Text, Messstab enthält.&#10;&#10;Automatisch generierte Beschreibung">
            <a:extLst>
              <a:ext uri="{FF2B5EF4-FFF2-40B4-BE49-F238E27FC236}">
                <a16:creationId xmlns:a16="http://schemas.microsoft.com/office/drawing/2014/main" id="{1462096F-7921-4248-A2FE-DC815CAE9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4776" b="-5"/>
          <a:stretch/>
        </p:blipFill>
        <p:spPr>
          <a:xfrm>
            <a:off x="9082585" y="3802960"/>
            <a:ext cx="3109415" cy="3055043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C6CF467-7B94-49E0-8318-0A04308BC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F0079A1-7D5D-4A5C-BB42-D0FC08C908D9}"/>
              </a:ext>
            </a:extLst>
          </p:cNvPr>
          <p:cNvGrpSpPr/>
          <p:nvPr/>
        </p:nvGrpSpPr>
        <p:grpSpPr>
          <a:xfrm>
            <a:off x="5658679" y="6148366"/>
            <a:ext cx="1476917" cy="387101"/>
            <a:chOff x="3326297" y="6148366"/>
            <a:chExt cx="1476917" cy="387101"/>
          </a:xfrm>
        </p:grpSpPr>
        <p:sp>
          <p:nvSpPr>
            <p:cNvPr id="24" name="Interaktive Schaltfläche: Nächste(r) oder Weiter 23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478B7ABA-8C56-4F15-B6DA-4930C80E7199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Interaktive Schaltfläche: Zur Startseite wechseln 24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C0E78EE2-E952-4D40-8B19-7BFFDCB0A5EA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Interaktive Schaltfläche: Zurück oder Vorherige(r) 25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46948DCA-27C0-4F70-8F1A-554CB00ABC0A}"/>
                </a:ext>
              </a:extLst>
            </p:cNvPr>
            <p:cNvSpPr/>
            <p:nvPr/>
          </p:nvSpPr>
          <p:spPr>
            <a:xfrm>
              <a:off x="3326297" y="6148366"/>
              <a:ext cx="366556" cy="387101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255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9"/>
    </mc:Choice>
    <mc:Fallback xmlns="">
      <p:transition spd="slow" advTm="10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Essen, Tisch, Teller, drinnen enthält.&#10;&#10;Automatisch generierte Beschreibung">
            <a:extLst>
              <a:ext uri="{FF2B5EF4-FFF2-40B4-BE49-F238E27FC236}">
                <a16:creationId xmlns:a16="http://schemas.microsoft.com/office/drawing/2014/main" id="{DC9970CA-6F64-4CD2-971A-B58C843E23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97" b="6380"/>
          <a:stretch/>
        </p:blipFill>
        <p:spPr>
          <a:xfrm rot="21600000">
            <a:off x="4267200" y="3474730"/>
            <a:ext cx="7924800" cy="3383270"/>
          </a:xfrm>
          <a:prstGeom prst="rect">
            <a:avLst/>
          </a:prstGeom>
        </p:spPr>
      </p:pic>
      <p:pic>
        <p:nvPicPr>
          <p:cNvPr id="14" name="Inhaltsplatzhalter 13" descr="Ein Bild, das drinnen, Container, Tablett, Kunststoff enthält.&#10;&#10;Automatisch generierte Beschreibung">
            <a:extLst>
              <a:ext uri="{FF2B5EF4-FFF2-40B4-BE49-F238E27FC236}">
                <a16:creationId xmlns:a16="http://schemas.microsoft.com/office/drawing/2014/main" id="{EB67C675-74AF-4DE3-BAD4-78D200A623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835" r="2" b="10464"/>
          <a:stretch/>
        </p:blipFill>
        <p:spPr>
          <a:xfrm>
            <a:off x="4608072" y="-60537"/>
            <a:ext cx="7555832" cy="3383280"/>
          </a:xfrm>
          <a:prstGeom prst="rect">
            <a:avLst/>
          </a:prstGeom>
        </p:spPr>
      </p:pic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B4F936-17F0-40E3-9859-15DDFD2BC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51" y="189469"/>
            <a:ext cx="4492421" cy="12420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ea typeface="+mn-ea"/>
                <a:cs typeface="+mn-cs"/>
              </a:rPr>
              <a:t>… in </a:t>
            </a:r>
            <a:r>
              <a:rPr lang="en-US" sz="3600" dirty="0" err="1">
                <a:ea typeface="+mn-ea"/>
                <a:cs typeface="+mn-cs"/>
              </a:rPr>
              <a:t>Kooperation</a:t>
            </a:r>
            <a:r>
              <a:rPr lang="en-US" sz="3600" dirty="0">
                <a:ea typeface="+mn-ea"/>
                <a:cs typeface="+mn-cs"/>
              </a:rPr>
              <a:t> </a:t>
            </a:r>
            <a:r>
              <a:rPr lang="en-US" sz="3600" dirty="0" err="1">
                <a:ea typeface="+mn-ea"/>
                <a:cs typeface="+mn-cs"/>
              </a:rPr>
              <a:t>mit</a:t>
            </a:r>
            <a:r>
              <a:rPr lang="en-US" sz="3600" dirty="0">
                <a:ea typeface="+mn-ea"/>
                <a:cs typeface="+mn-cs"/>
              </a:rPr>
              <a:t> der </a:t>
            </a:r>
            <a:r>
              <a:rPr lang="en-US" sz="3600" dirty="0" err="1">
                <a:ea typeface="+mn-ea"/>
                <a:cs typeface="+mn-cs"/>
              </a:rPr>
              <a:t>Realschule</a:t>
            </a:r>
            <a:endParaRPr lang="en-US" sz="3600" kern="1200" dirty="0">
              <a:solidFill>
                <a:schemeClr val="tx1"/>
              </a:solidFill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7AE4874F-4BD0-4805-99B0-623BEDDA2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39" y="3152631"/>
            <a:ext cx="4007449" cy="134397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Kochen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400" dirty="0" err="1"/>
              <a:t>Feuerwehr</a:t>
            </a:r>
            <a:endParaRPr lang="en-US" sz="2400" dirty="0"/>
          </a:p>
          <a:p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Zirkus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und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viele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mehr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977C70-D10F-4BEE-9977-E8819D56C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24CD64F-3226-4F91-808F-D2679CBC6CBF}"/>
              </a:ext>
            </a:extLst>
          </p:cNvPr>
          <p:cNvGrpSpPr/>
          <p:nvPr/>
        </p:nvGrpSpPr>
        <p:grpSpPr>
          <a:xfrm>
            <a:off x="5658679" y="6148366"/>
            <a:ext cx="1476917" cy="387101"/>
            <a:chOff x="3326297" y="6148366"/>
            <a:chExt cx="1476917" cy="387101"/>
          </a:xfrm>
        </p:grpSpPr>
        <p:sp>
          <p:nvSpPr>
            <p:cNvPr id="22" name="Interaktive Schaltfläche: Nächste(r) oder Weiter 21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1E127717-E98F-45D5-8EF4-F92CBB9985AD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Interaktive Schaltfläche: Zur Startseite wechseln 22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91D27944-DCE2-447C-B28E-444D143439F9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Interaktive Schaltfläche: Zurück oder Vorherige(r) 23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43D98B8E-8102-4B8B-BB32-D442C6E8AA1C}"/>
                </a:ext>
              </a:extLst>
            </p:cNvPr>
            <p:cNvSpPr/>
            <p:nvPr/>
          </p:nvSpPr>
          <p:spPr>
            <a:xfrm>
              <a:off x="3326297" y="6148366"/>
              <a:ext cx="366556" cy="387101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967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5"/>
    </mc:Choice>
    <mc:Fallback xmlns="">
      <p:transition spd="slow" advTm="12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6A19B4-78AD-49A6-AD06-EFBF3918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480240"/>
            <a:ext cx="5220238" cy="1704510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rgbClr val="000000"/>
                </a:solidFill>
              </a:rPr>
              <a:t>… zum Erwerb von</a:t>
            </a:r>
            <a:br>
              <a:rPr lang="de-DE" sz="3600" dirty="0">
                <a:solidFill>
                  <a:srgbClr val="000000"/>
                </a:solidFill>
              </a:rPr>
            </a:br>
            <a:r>
              <a:rPr lang="de-DE" sz="3600" dirty="0">
                <a:solidFill>
                  <a:srgbClr val="000000"/>
                </a:solidFill>
              </a:rPr>
              <a:t>Zusatzqualifikationen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CEAEDE-1873-4B54-947C-93207B89D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899534" cy="3788830"/>
          </a:xfrm>
        </p:spPr>
        <p:txBody>
          <a:bodyPr anchor="ctr">
            <a:normAutofit/>
          </a:bodyPr>
          <a:lstStyle/>
          <a:p>
            <a:r>
              <a:rPr lang="de-DE" sz="2400" dirty="0">
                <a:solidFill>
                  <a:srgbClr val="000000"/>
                </a:solidFill>
              </a:rPr>
              <a:t>Informatik</a:t>
            </a:r>
          </a:p>
          <a:p>
            <a:r>
              <a:rPr lang="de-DE" sz="2400" dirty="0">
                <a:solidFill>
                  <a:srgbClr val="000000"/>
                </a:solidFill>
              </a:rPr>
              <a:t>Cambridge Zertifikat</a:t>
            </a:r>
          </a:p>
          <a:p>
            <a:r>
              <a:rPr lang="de-DE" sz="2400" dirty="0">
                <a:solidFill>
                  <a:srgbClr val="000000"/>
                </a:solidFill>
              </a:rPr>
              <a:t>English </a:t>
            </a:r>
            <a:r>
              <a:rPr lang="de-DE" sz="2400" dirty="0" err="1">
                <a:solidFill>
                  <a:srgbClr val="000000"/>
                </a:solidFill>
              </a:rPr>
              <a:t>Conversation</a:t>
            </a:r>
            <a:endParaRPr lang="de-DE" sz="2400" dirty="0">
              <a:solidFill>
                <a:srgbClr val="000000"/>
              </a:solidFill>
            </a:endParaRPr>
          </a:p>
          <a:p>
            <a:r>
              <a:rPr lang="de-DE" sz="2400" dirty="0">
                <a:solidFill>
                  <a:srgbClr val="000000"/>
                </a:solidFill>
              </a:rPr>
              <a:t>Fit fürs Berufsleben</a:t>
            </a:r>
          </a:p>
          <a:p>
            <a:r>
              <a:rPr lang="de-DE" sz="2400" dirty="0">
                <a:solidFill>
                  <a:srgbClr val="000000"/>
                </a:solidFill>
              </a:rPr>
              <a:t>Schüleraustausch Erasmus +</a:t>
            </a:r>
          </a:p>
          <a:p>
            <a:r>
              <a:rPr lang="de-DE" sz="2400" dirty="0">
                <a:solidFill>
                  <a:srgbClr val="000000"/>
                </a:solidFill>
              </a:rPr>
              <a:t>Schulsanitätsdienst</a:t>
            </a:r>
          </a:p>
          <a:p>
            <a:endParaRPr lang="de-DE" sz="2000" dirty="0">
              <a:solidFill>
                <a:srgbClr val="000000"/>
              </a:solidFill>
            </a:endParaRP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Computerskript auf einem Bildschirm">
            <a:extLst>
              <a:ext uri="{FF2B5EF4-FFF2-40B4-BE49-F238E27FC236}">
                <a16:creationId xmlns:a16="http://schemas.microsoft.com/office/drawing/2014/main" id="{C80EF27A-4713-40CB-9A30-D12C93C287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" r="40884" b="1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AD1D90-1AD9-4A51-920D-A76777D64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3F44D4B5-DA2C-4FC4-A820-1203C363C21F}"/>
              </a:ext>
            </a:extLst>
          </p:cNvPr>
          <p:cNvGrpSpPr/>
          <p:nvPr/>
        </p:nvGrpSpPr>
        <p:grpSpPr>
          <a:xfrm>
            <a:off x="5658679" y="6148366"/>
            <a:ext cx="1476917" cy="387101"/>
            <a:chOff x="3326297" y="6148366"/>
            <a:chExt cx="1476917" cy="387101"/>
          </a:xfrm>
        </p:grpSpPr>
        <p:sp>
          <p:nvSpPr>
            <p:cNvPr id="23" name="Interaktive Schaltfläche: Nächste(r) oder Weiter 22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1F612EB3-555E-4BBB-93BD-9B204EF81669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Interaktive Schaltfläche: Zur Startseite wechseln 23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7A48AA4B-9B4C-44D2-B73B-F0B81DE90196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Interaktive Schaltfläche: Zurück oder Vorherige(r) 24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9FAA5D8F-15A4-41D0-B7CE-22D6C34A9138}"/>
                </a:ext>
              </a:extLst>
            </p:cNvPr>
            <p:cNvSpPr/>
            <p:nvPr/>
          </p:nvSpPr>
          <p:spPr>
            <a:xfrm>
              <a:off x="3326297" y="6148366"/>
              <a:ext cx="366556" cy="387101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79301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"/>
    </mc:Choice>
    <mc:Fallback xmlns="">
      <p:transition spd="slow" advTm="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B2D795-C1DD-478D-A17D-B32CCF609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de-DE" sz="3600" dirty="0"/>
              <a:t>Kommen Sie gerne auf uns zu!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A28EDB-8FEE-4267-B5DF-32C9CD32A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400" b="1" dirty="0"/>
              <a:t>Ansprechpartner</a:t>
            </a:r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r>
              <a:rPr lang="de-DE" sz="2200" dirty="0"/>
              <a:t>Michaela Söhner</a:t>
            </a:r>
          </a:p>
          <a:p>
            <a:pPr marL="0" indent="0">
              <a:buNone/>
            </a:pPr>
            <a:r>
              <a:rPr lang="de-DE" sz="2200" dirty="0">
                <a:hlinkClick r:id="rId4"/>
              </a:rPr>
              <a:t>michaela.soehner@gto-osterburken.de</a:t>
            </a:r>
            <a:endParaRPr lang="de-DE" sz="2200" dirty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r>
              <a:rPr lang="de-DE" sz="2200" dirty="0"/>
              <a:t>Joachim Fischer</a:t>
            </a:r>
          </a:p>
          <a:p>
            <a:pPr marL="0" indent="0">
              <a:buNone/>
            </a:pPr>
            <a:r>
              <a:rPr lang="de-DE" sz="2200" dirty="0">
                <a:hlinkClick r:id="rId5"/>
              </a:rPr>
              <a:t>joachim.fischer@gto-osterburken.de</a:t>
            </a:r>
            <a:endParaRPr lang="de-DE" sz="2200" dirty="0"/>
          </a:p>
          <a:p>
            <a:endParaRPr lang="de-DE" sz="2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73D7CD-7D8F-4038-BA8F-222D6F0FA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2AAD677B-0153-45D9-A492-2D4DB775CFB7}"/>
              </a:ext>
            </a:extLst>
          </p:cNvPr>
          <p:cNvGrpSpPr/>
          <p:nvPr/>
        </p:nvGrpSpPr>
        <p:grpSpPr>
          <a:xfrm>
            <a:off x="5658679" y="6148366"/>
            <a:ext cx="1476917" cy="387101"/>
            <a:chOff x="3326297" y="6148366"/>
            <a:chExt cx="1476917" cy="387101"/>
          </a:xfrm>
        </p:grpSpPr>
        <p:sp>
          <p:nvSpPr>
            <p:cNvPr id="20" name="Interaktive Schaltfläche: Nächste(r) oder Weiter 19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DE795517-5F58-42D6-82D6-D5CB3ACA4138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Interaktive Schaltfläche: Zur Startseite wechseln 20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D003F873-5D41-4A0E-8DE0-CC1496A09517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Interaktive Schaltfläche: Zurück oder Vorherige(r) 21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1A4E7A05-CF7B-49AD-A766-C5C936C80521}"/>
                </a:ext>
              </a:extLst>
            </p:cNvPr>
            <p:cNvSpPr/>
            <p:nvPr/>
          </p:nvSpPr>
          <p:spPr>
            <a:xfrm>
              <a:off x="3326297" y="6148366"/>
              <a:ext cx="366556" cy="387101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87621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8"/>
    </mc:Choice>
    <mc:Fallback xmlns="">
      <p:transition spd="slow" advTm="4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95A62C-1246-4683-BE64-637BF0A1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de-DE" sz="4800" b="1" dirty="0"/>
              <a:t>Ein Überblick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80CB1D-4147-41CF-B5A2-9602008637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79" r="16509" b="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35A84A86-04EF-42C9-B381-031DFB771B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706053"/>
              </p:ext>
            </p:extLst>
          </p:nvPr>
        </p:nvGraphicFramePr>
        <p:xfrm>
          <a:off x="572493" y="2071316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CEA4A88-F7BC-4FA0-8DE9-0F72A6B98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AE298C9A-9B8D-457F-A209-F257A2A37B8E}"/>
              </a:ext>
            </a:extLst>
          </p:cNvPr>
          <p:cNvGrpSpPr/>
          <p:nvPr/>
        </p:nvGrpSpPr>
        <p:grpSpPr>
          <a:xfrm>
            <a:off x="5658679" y="6148366"/>
            <a:ext cx="1476917" cy="387101"/>
            <a:chOff x="3326297" y="6148366"/>
            <a:chExt cx="1476917" cy="387101"/>
          </a:xfrm>
        </p:grpSpPr>
        <p:sp>
          <p:nvSpPr>
            <p:cNvPr id="32" name="Interaktive Schaltfläche: Nächste(r) oder Weiter 31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23B89D7F-1506-4695-B838-DCA9206A15F5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Interaktive Schaltfläche: Zur Startseite wechseln 32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2F7A831D-A564-4152-A220-A300A30BC41C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Interaktive Schaltfläche: Zurück oder Vorherige(r) 33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E94E8BE2-7D99-4F24-A2A3-FB73970892C0}"/>
                </a:ext>
              </a:extLst>
            </p:cNvPr>
            <p:cNvSpPr/>
            <p:nvPr/>
          </p:nvSpPr>
          <p:spPr>
            <a:xfrm>
              <a:off x="3326297" y="6148366"/>
              <a:ext cx="366556" cy="387101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59472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CE0A36-B185-4641-A1BA-78068077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02" y="263992"/>
            <a:ext cx="6275216" cy="1184796"/>
          </a:xfrm>
        </p:spPr>
        <p:txBody>
          <a:bodyPr>
            <a:noAutofit/>
          </a:bodyPr>
          <a:lstStyle/>
          <a:p>
            <a:r>
              <a:rPr lang="de-DE" sz="3600" b="1" dirty="0"/>
              <a:t>Welche Ganztagsangebote</a:t>
            </a:r>
            <a:br>
              <a:rPr lang="de-DE" sz="3600" b="1" dirty="0"/>
            </a:br>
            <a:r>
              <a:rPr lang="de-DE" sz="3600" b="1" dirty="0"/>
              <a:t>sind im Stundenplan integriert?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89CA2F-9C23-4DDD-A1E1-46BF755CA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91" y="2589576"/>
            <a:ext cx="6532720" cy="3392807"/>
          </a:xfrm>
        </p:spPr>
        <p:txBody>
          <a:bodyPr>
            <a:noAutofit/>
          </a:bodyPr>
          <a:lstStyle/>
          <a:p>
            <a:pPr lvl="1"/>
            <a:r>
              <a:rPr lang="de-DE" dirty="0"/>
              <a:t>Klassenlehrerstunde</a:t>
            </a:r>
          </a:p>
          <a:p>
            <a:pPr lvl="1"/>
            <a:r>
              <a:rPr lang="de-DE" dirty="0"/>
              <a:t>Erledigung der Hausaufgaben im Fachunterricht oder in den Aufgabenstunden</a:t>
            </a:r>
          </a:p>
          <a:p>
            <a:pPr lvl="1"/>
            <a:r>
              <a:rPr lang="de-DE" dirty="0"/>
              <a:t>Klassenstufen-Arbeitsgemeinschaft</a:t>
            </a:r>
          </a:p>
          <a:p>
            <a:pPr lvl="1"/>
            <a:r>
              <a:rPr lang="de-DE" dirty="0"/>
              <a:t>Klassenstufenübergreifende Arbeitsgemeinschaft</a:t>
            </a:r>
          </a:p>
          <a:p>
            <a:pPr lvl="1"/>
            <a:r>
              <a:rPr lang="de-DE" dirty="0"/>
              <a:t>Fakultative Teilnahme am Förderunterricht</a:t>
            </a:r>
            <a:br>
              <a:rPr lang="de-DE" dirty="0"/>
            </a:br>
            <a:r>
              <a:rPr lang="de-DE" dirty="0"/>
              <a:t>in den Hauptfächern</a:t>
            </a:r>
            <a:br>
              <a:rPr lang="de-DE" dirty="0"/>
            </a:br>
            <a:endParaRPr lang="de-DE" dirty="0"/>
          </a:p>
          <a:p>
            <a:pPr lvl="1"/>
            <a:endParaRPr lang="de-DE" sz="1600" dirty="0"/>
          </a:p>
          <a:p>
            <a:pPr lvl="1"/>
            <a:endParaRPr lang="de-DE" sz="1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25B0EBF-253A-41EF-A8A6-5A42467040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26" r="19054" b="1"/>
          <a:stretch/>
        </p:blipFill>
        <p:spPr>
          <a:xfrm>
            <a:off x="6226167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10CE644-5363-4F01-8342-951E8C392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6CE08FE0-6086-4816-A438-3D69D9EA08E7}"/>
              </a:ext>
            </a:extLst>
          </p:cNvPr>
          <p:cNvGrpSpPr/>
          <p:nvPr/>
        </p:nvGrpSpPr>
        <p:grpSpPr>
          <a:xfrm>
            <a:off x="5658679" y="6148366"/>
            <a:ext cx="1476917" cy="387101"/>
            <a:chOff x="3326297" y="6148366"/>
            <a:chExt cx="1476917" cy="387101"/>
          </a:xfrm>
        </p:grpSpPr>
        <p:sp>
          <p:nvSpPr>
            <p:cNvPr id="22" name="Interaktive Schaltfläche: Nächste(r) oder Weiter 21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E6ADE8AF-4544-4BAA-AE4B-0BC91FC5E7E6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Interaktive Schaltfläche: Zur Startseite wechseln 22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FA029AB5-29A0-4C4D-A9C6-9FD303674264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Interaktive Schaltfläche: Zurück oder Vorherige(r) 23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27B05CCE-D42F-4B82-8C49-7F7102EFA5DF}"/>
                </a:ext>
              </a:extLst>
            </p:cNvPr>
            <p:cNvSpPr/>
            <p:nvPr/>
          </p:nvSpPr>
          <p:spPr>
            <a:xfrm>
              <a:off x="3326297" y="6148366"/>
              <a:ext cx="366556" cy="387101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343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0"/>
    </mc:Choice>
    <mc:Fallback xmlns="">
      <p:transition spd="slow" advTm="17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Text, Person, Arbeitstisch, Schreibtisch enthält.&#10;&#10;Automatisch generierte Beschreibung">
            <a:extLst>
              <a:ext uri="{FF2B5EF4-FFF2-40B4-BE49-F238E27FC236}">
                <a16:creationId xmlns:a16="http://schemas.microsoft.com/office/drawing/2014/main" id="{24FC5243-AB5E-487B-8754-3CA05C70FE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51" r="1662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D1C0E8-6BC2-46CA-87F3-F821C0AF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36" y="304642"/>
            <a:ext cx="5416199" cy="1311664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rgbClr val="000000"/>
                </a:solidFill>
              </a:rPr>
              <a:t>Förderunterricht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C0E1D6-1BF4-441B-9FEF-ED9A71F97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10" y="1565737"/>
            <a:ext cx="5511450" cy="3013256"/>
          </a:xfrm>
        </p:spPr>
        <p:txBody>
          <a:bodyPr anchor="ctr">
            <a:noAutofit/>
          </a:bodyPr>
          <a:lstStyle/>
          <a:p>
            <a:r>
              <a:rPr lang="de-DE" sz="2400" dirty="0">
                <a:solidFill>
                  <a:srgbClr val="000000"/>
                </a:solidFill>
              </a:rPr>
              <a:t>In den Schultag integriert</a:t>
            </a:r>
          </a:p>
          <a:p>
            <a:r>
              <a:rPr lang="de-DE" sz="2400" dirty="0">
                <a:solidFill>
                  <a:srgbClr val="000000"/>
                </a:solidFill>
              </a:rPr>
              <a:t>In den Fächern Mathematik, Deutsch, Fremdsprachen und Schwimmen</a:t>
            </a:r>
          </a:p>
          <a:p>
            <a:r>
              <a:rPr lang="de-DE" sz="2400" dirty="0">
                <a:solidFill>
                  <a:srgbClr val="000000"/>
                </a:solidFill>
              </a:rPr>
              <a:t>Durch Lehrkräfte geleitet</a:t>
            </a:r>
          </a:p>
          <a:p>
            <a:r>
              <a:rPr lang="de-DE" sz="2400" dirty="0">
                <a:solidFill>
                  <a:srgbClr val="000000"/>
                </a:solidFill>
              </a:rPr>
              <a:t>Individuelles Lernen in kleinen Gruppen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31179D-74A5-4A65-8CC4-63EA87397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6278EC1-C08B-4E0F-A7DB-BE64046036B4}"/>
              </a:ext>
            </a:extLst>
          </p:cNvPr>
          <p:cNvGrpSpPr/>
          <p:nvPr/>
        </p:nvGrpSpPr>
        <p:grpSpPr>
          <a:xfrm>
            <a:off x="5658679" y="6148366"/>
            <a:ext cx="1476917" cy="387101"/>
            <a:chOff x="3326297" y="6148366"/>
            <a:chExt cx="1476917" cy="387101"/>
          </a:xfrm>
        </p:grpSpPr>
        <p:sp>
          <p:nvSpPr>
            <p:cNvPr id="19" name="Interaktive Schaltfläche: Nächste(r) oder Weiter 18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468E41D8-33AC-429C-B08F-16AB72D788C2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Interaktive Schaltfläche: Zur Startseite wechseln 19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A91DA492-9565-45F1-AD62-6164DBDD9CCB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Interaktive Schaltfläche: Zurück oder Vorherige(r) 20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680D8ECE-BB3B-4F31-A4A9-F0F46B2FC991}"/>
                </a:ext>
              </a:extLst>
            </p:cNvPr>
            <p:cNvSpPr/>
            <p:nvPr/>
          </p:nvSpPr>
          <p:spPr>
            <a:xfrm>
              <a:off x="3326297" y="6148366"/>
              <a:ext cx="366556" cy="387101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8672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22"/>
    </mc:Choice>
    <mc:Fallback xmlns="">
      <p:transition spd="slow" advTm="2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Person, Dokument enthält.&#10;&#10;Automatisch generierte Beschreibung">
            <a:extLst>
              <a:ext uri="{FF2B5EF4-FFF2-40B4-BE49-F238E27FC236}">
                <a16:creationId xmlns:a16="http://schemas.microsoft.com/office/drawing/2014/main" id="{7AFC0211-AE0C-4049-B5B7-BC60B87267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73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125C35-B33B-4A18-A07F-E3982CCA4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80" y="236369"/>
            <a:ext cx="4803636" cy="1311664"/>
          </a:xfrm>
        </p:spPr>
        <p:txBody>
          <a:bodyPr>
            <a:noAutofit/>
          </a:bodyPr>
          <a:lstStyle/>
          <a:p>
            <a:br>
              <a:rPr lang="de-DE" sz="3600" dirty="0">
                <a:solidFill>
                  <a:srgbClr val="000000"/>
                </a:solidFill>
              </a:rPr>
            </a:br>
            <a:r>
              <a:rPr lang="de-DE" sz="3600" b="1" dirty="0">
                <a:solidFill>
                  <a:srgbClr val="000000"/>
                </a:solidFill>
              </a:rPr>
              <a:t>Hausaufgaben</a:t>
            </a:r>
            <a:r>
              <a:rPr lang="de-DE" sz="3600" dirty="0">
                <a:solidFill>
                  <a:srgbClr val="000000"/>
                </a:solidFill>
              </a:rPr>
              <a:t> </a:t>
            </a:r>
            <a:br>
              <a:rPr lang="de-DE" sz="3600" dirty="0">
                <a:solidFill>
                  <a:srgbClr val="000000"/>
                </a:solidFill>
              </a:rPr>
            </a:br>
            <a:r>
              <a:rPr lang="de-DE" sz="3600" dirty="0">
                <a:solidFill>
                  <a:srgbClr val="000000"/>
                </a:solidFill>
              </a:rPr>
              <a:t>schon in der Schule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78146F-E50C-4408-8D50-2D518EB0B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580" y="2000690"/>
            <a:ext cx="4706803" cy="3345908"/>
          </a:xfrm>
        </p:spPr>
        <p:txBody>
          <a:bodyPr anchor="ctr">
            <a:norm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in den Klassenstufen 5 und 6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in den Unterricht integriert</a:t>
            </a:r>
          </a:p>
          <a:p>
            <a:pPr marL="0" indent="0">
              <a:buNone/>
            </a:pPr>
            <a:endParaRPr lang="de-DE" dirty="0">
              <a:solidFill>
                <a:srgbClr val="000000"/>
              </a:solidFill>
            </a:endParaRPr>
          </a:p>
          <a:p>
            <a:r>
              <a:rPr lang="de-DE" dirty="0">
                <a:solidFill>
                  <a:srgbClr val="000000"/>
                </a:solidFill>
              </a:rPr>
              <a:t>in den Klassenstufen 7 – 9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in drei Aufgabenstunden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mit einer Lehrkraft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23EA39-1F24-4F94-BE76-BDFA6C0D0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FA49C4A-2548-4E1C-AD96-8BDA3B66829D}"/>
              </a:ext>
            </a:extLst>
          </p:cNvPr>
          <p:cNvGrpSpPr/>
          <p:nvPr/>
        </p:nvGrpSpPr>
        <p:grpSpPr>
          <a:xfrm>
            <a:off x="5658679" y="6148366"/>
            <a:ext cx="1476917" cy="387101"/>
            <a:chOff x="3326297" y="6148366"/>
            <a:chExt cx="1476917" cy="387101"/>
          </a:xfrm>
        </p:grpSpPr>
        <p:sp>
          <p:nvSpPr>
            <p:cNvPr id="19" name="Interaktive Schaltfläche: Nächste(r) oder Weiter 18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678229DA-F4E0-46E6-B726-74782BDDCD3B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Interaktive Schaltfläche: Zur Startseite wechseln 19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BDE408B1-CBE3-44A8-82CF-1A225EFD4FBF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Interaktive Schaltfläche: Zurück oder Vorherige(r) 20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70BB0095-A6BE-4792-8866-136A12A8904E}"/>
                </a:ext>
              </a:extLst>
            </p:cNvPr>
            <p:cNvSpPr/>
            <p:nvPr/>
          </p:nvSpPr>
          <p:spPr>
            <a:xfrm>
              <a:off x="3326297" y="6148366"/>
              <a:ext cx="366556" cy="387101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416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1"/>
    </mc:Choice>
    <mc:Fallback xmlns="">
      <p:transition spd="slow" advTm="20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Text, Boden, drinnen enthält.&#10;&#10;Automatisch generierte Beschreibung">
            <a:extLst>
              <a:ext uri="{FF2B5EF4-FFF2-40B4-BE49-F238E27FC236}">
                <a16:creationId xmlns:a16="http://schemas.microsoft.com/office/drawing/2014/main" id="{F717D936-DC2C-42BF-8E0F-49FFAEE9BF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16261"/>
          <a:stretch/>
        </p:blipFill>
        <p:spPr>
          <a:xfrm rot="21600000">
            <a:off x="6083786" y="-168316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1" name="Inhaltsplatzhalter 10" descr="Ein Bild, das Text, drinnen, Boden, Büro enthält.&#10;&#10;Automatisch generierte Beschreibung">
            <a:extLst>
              <a:ext uri="{FF2B5EF4-FFF2-40B4-BE49-F238E27FC236}">
                <a16:creationId xmlns:a16="http://schemas.microsoft.com/office/drawing/2014/main" id="{B044EDAE-9A89-4C50-A361-783ECDC757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68" r="-1" b="-1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D74F98-6E7F-44B1-BBE1-6A1CF7D8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4" y="266963"/>
            <a:ext cx="5946255" cy="13116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 sz="3600" b="1" dirty="0"/>
              <a:t>Unsere Arbeitsgemeinschaften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AD3F237-E0D2-4C3C-9176-9AF33154D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1391478"/>
            <a:ext cx="5781333" cy="4669495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br>
              <a:rPr lang="de-DE" sz="1800" dirty="0"/>
            </a:br>
            <a:br>
              <a:rPr lang="de-DE" sz="1800" dirty="0"/>
            </a:br>
            <a:endParaRPr lang="de-DE" sz="1800" dirty="0"/>
          </a:p>
          <a:p>
            <a:r>
              <a:rPr lang="de-DE" sz="2900" dirty="0"/>
              <a:t>von Lehrern geleitet</a:t>
            </a:r>
          </a:p>
          <a:p>
            <a:r>
              <a:rPr lang="de-DE" sz="2900" dirty="0"/>
              <a:t>Gemeinschaft erleben </a:t>
            </a:r>
          </a:p>
          <a:p>
            <a:r>
              <a:rPr lang="de-DE" sz="2900" dirty="0"/>
              <a:t>individuell verwirklichen</a:t>
            </a:r>
          </a:p>
          <a:p>
            <a:pPr marL="0" indent="0">
              <a:buNone/>
            </a:pPr>
            <a:br>
              <a:rPr lang="de-DE" sz="2900" b="1" dirty="0"/>
            </a:br>
            <a:br>
              <a:rPr lang="de-DE" sz="2900" b="1" dirty="0"/>
            </a:br>
            <a:r>
              <a:rPr lang="de-DE" sz="2900" b="1" dirty="0"/>
              <a:t>Einstündige Klassenstufen-AG:</a:t>
            </a:r>
          </a:p>
          <a:p>
            <a:r>
              <a:rPr lang="de-DE" sz="2900" dirty="0"/>
              <a:t>Wahl aus 5 bis 10 Angeboten pro Klassenstufe</a:t>
            </a:r>
          </a:p>
          <a:p>
            <a:endParaRPr lang="de-DE" sz="2900" dirty="0"/>
          </a:p>
          <a:p>
            <a:pPr marL="0" indent="0">
              <a:buNone/>
            </a:pPr>
            <a:r>
              <a:rPr lang="de-DE" sz="2900" b="1" dirty="0"/>
              <a:t>Zweistündige Klassenstufenübergreifende-AG:</a:t>
            </a:r>
          </a:p>
          <a:p>
            <a:r>
              <a:rPr lang="de-DE" sz="2900" dirty="0"/>
              <a:t>Wahl aus bis zu 50 AG-Angeboten</a:t>
            </a:r>
            <a:br>
              <a:rPr lang="de-DE" sz="2900" dirty="0"/>
            </a:br>
            <a:r>
              <a:rPr lang="de-DE" sz="2900" dirty="0"/>
              <a:t>in Kooperation mit der Realschule</a:t>
            </a:r>
          </a:p>
          <a:p>
            <a:endParaRPr lang="de-DE" sz="2900" dirty="0"/>
          </a:p>
          <a:p>
            <a:pPr marL="0" indent="0">
              <a:buNone/>
            </a:pPr>
            <a:endParaRPr lang="de-DE" sz="2900" dirty="0"/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E5CFB6-C022-40C7-AA17-5CD0AE46E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983F7407-4111-49FA-95BA-E3A7E1039583}"/>
              </a:ext>
            </a:extLst>
          </p:cNvPr>
          <p:cNvGrpSpPr/>
          <p:nvPr/>
        </p:nvGrpSpPr>
        <p:grpSpPr>
          <a:xfrm>
            <a:off x="5658679" y="6148366"/>
            <a:ext cx="1476917" cy="387101"/>
            <a:chOff x="3326297" y="6148366"/>
            <a:chExt cx="1476917" cy="387101"/>
          </a:xfrm>
        </p:grpSpPr>
        <p:sp>
          <p:nvSpPr>
            <p:cNvPr id="32" name="Interaktive Schaltfläche: Nächste(r) oder Weiter 31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75F2BEE2-C2AA-4C2A-B26A-1741D656EBA3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Interaktive Schaltfläche: Zur Startseite wechseln 32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04FA793F-010C-4309-977C-0F15271C48B3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Interaktive Schaltfläche: Zurück oder Vorherige(r) 33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978332B2-9F07-4232-BE67-1442A35A1AE5}"/>
                </a:ext>
              </a:extLst>
            </p:cNvPr>
            <p:cNvSpPr/>
            <p:nvPr/>
          </p:nvSpPr>
          <p:spPr>
            <a:xfrm>
              <a:off x="3326297" y="6148366"/>
              <a:ext cx="366556" cy="387101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728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0"/>
    </mc:Choice>
    <mc:Fallback xmlns="">
      <p:transition spd="slow" advTm="2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drinnen, mehrere enthält.&#10;&#10;Automatisch generierte Beschreibung">
            <a:extLst>
              <a:ext uri="{FF2B5EF4-FFF2-40B4-BE49-F238E27FC236}">
                <a16:creationId xmlns:a16="http://schemas.microsoft.com/office/drawing/2014/main" id="{1B41D4FA-CAB7-4429-A00A-5A742A6724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35" r="3351"/>
          <a:stretch/>
        </p:blipFill>
        <p:spPr>
          <a:xfrm>
            <a:off x="0" y="0"/>
            <a:ext cx="3319529" cy="226558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B4F936-17F0-40E3-9859-15DDFD2BC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rgbClr val="FFFFFF"/>
                </a:solidFill>
              </a:rPr>
              <a:t>… im kreativen Bereich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B9071-CAAE-4B74-8584-E3CBCC25E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81635"/>
            <a:ext cx="4619621" cy="3957178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Kunstwerkstatt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err="1">
                <a:solidFill>
                  <a:srgbClr val="FFFFFF"/>
                </a:solidFill>
              </a:rPr>
              <a:t>Basteln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err="1">
                <a:solidFill>
                  <a:srgbClr val="FFFFFF"/>
                </a:solidFill>
              </a:rPr>
              <a:t>Modellbau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err="1">
                <a:solidFill>
                  <a:srgbClr val="FFFFFF"/>
                </a:solidFill>
              </a:rPr>
              <a:t>Fotografie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51BC3A5-829A-49F2-A3CB-E3DBB615E6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7" r="29113"/>
          <a:stretch/>
        </p:blipFill>
        <p:spPr>
          <a:xfrm>
            <a:off x="6200280" y="-17693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3" name="Inhaltsplatzhalter 15" descr="Ein Bild, das drinnen, Küchengerät, Stahl, rostfrei enthält.&#10;&#10;Automatisch generierte Beschreibung">
            <a:extLst>
              <a:ext uri="{FF2B5EF4-FFF2-40B4-BE49-F238E27FC236}">
                <a16:creationId xmlns:a16="http://schemas.microsoft.com/office/drawing/2014/main" id="{FA7F10DC-1465-4FCB-8322-D676F033C2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41349">
            <a:off x="1490437" y="3333001"/>
            <a:ext cx="4286919" cy="28697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2661F5F-B02D-4C49-870A-34854ED98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26D39D49-073E-4AFE-8BE8-015C23D33E7F}"/>
              </a:ext>
            </a:extLst>
          </p:cNvPr>
          <p:cNvGrpSpPr/>
          <p:nvPr/>
        </p:nvGrpSpPr>
        <p:grpSpPr>
          <a:xfrm>
            <a:off x="5658679" y="6148366"/>
            <a:ext cx="1476917" cy="387101"/>
            <a:chOff x="3326297" y="6148366"/>
            <a:chExt cx="1476917" cy="387101"/>
          </a:xfrm>
        </p:grpSpPr>
        <p:sp>
          <p:nvSpPr>
            <p:cNvPr id="30" name="Interaktive Schaltfläche: Nächste(r) oder Weiter 29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185787D3-43EC-4D9E-9CC9-E94B18FEF7D0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Interaktive Schaltfläche: Zur Startseite wechseln 30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EAEF1E6E-0E4E-469E-AE47-7A9827BC1B7D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Interaktive Schaltfläche: Zurück oder Vorherige(r) 31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82FA2A25-1D6C-4C8A-BA4B-7992EE326BF1}"/>
                </a:ext>
              </a:extLst>
            </p:cNvPr>
            <p:cNvSpPr/>
            <p:nvPr/>
          </p:nvSpPr>
          <p:spPr>
            <a:xfrm>
              <a:off x="3326297" y="6148366"/>
              <a:ext cx="366556" cy="387101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5" name="Inhaltsplatzhalter 3" descr="Ein Bild, das Feuerwerk, Outdoorobjekt enthält.&#10;&#10;Automatisch generierte Beschreibung">
            <a:extLst>
              <a:ext uri="{FF2B5EF4-FFF2-40B4-BE49-F238E27FC236}">
                <a16:creationId xmlns:a16="http://schemas.microsoft.com/office/drawing/2014/main" id="{4F9AA8A3-4EBC-4F0C-A287-89212E68EEF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32" r="10941"/>
          <a:stretch/>
        </p:blipFill>
        <p:spPr>
          <a:xfrm>
            <a:off x="95743" y="5432282"/>
            <a:ext cx="1500786" cy="128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"/>
    </mc:Choice>
    <mc:Fallback xmlns="">
      <p:transition spd="slow" advTm="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Rampenlicht auf einer dunklen, nebligen Bühne">
            <a:extLst>
              <a:ext uri="{FF2B5EF4-FFF2-40B4-BE49-F238E27FC236}">
                <a16:creationId xmlns:a16="http://schemas.microsoft.com/office/drawing/2014/main" id="{774F6FC0-A3AF-4E76-8AFC-AC001AA8C9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65" r="-1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062470-EB65-4672-BE6F-FBFBD293D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40" y="406028"/>
            <a:ext cx="6053002" cy="1296780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de-DE" sz="4000" dirty="0">
                <a:solidFill>
                  <a:srgbClr val="000000"/>
                </a:solidFill>
              </a:rPr>
              <a:t>… im künstlerischen Bereich</a:t>
            </a:r>
            <a:br>
              <a:rPr lang="de-DE" dirty="0">
                <a:solidFill>
                  <a:srgbClr val="000000"/>
                </a:solidFill>
              </a:rPr>
            </a:br>
            <a:br>
              <a:rPr lang="de-DE" sz="1400" dirty="0">
                <a:solidFill>
                  <a:srgbClr val="000000"/>
                </a:solidFill>
              </a:rPr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9FC337-06BE-4AD5-96B6-815B3E6C8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40" y="2483159"/>
            <a:ext cx="4706803" cy="3788830"/>
          </a:xfrm>
        </p:spPr>
        <p:txBody>
          <a:bodyPr anchor="ctr">
            <a:normAutofit/>
          </a:bodyPr>
          <a:lstStyle/>
          <a:p>
            <a:endParaRPr lang="de-DE" sz="2000" dirty="0">
              <a:solidFill>
                <a:srgbClr val="000000"/>
              </a:solidFill>
            </a:endParaRPr>
          </a:p>
        </p:txBody>
      </p:sp>
      <p:pic>
        <p:nvPicPr>
          <p:cNvPr id="5" name="Grafik 4" descr="Ein Bild, das Person, drinnen, Gruppe enthält.&#10;&#10;Automatisch generierte Beschreibung">
            <a:extLst>
              <a:ext uri="{FF2B5EF4-FFF2-40B4-BE49-F238E27FC236}">
                <a16:creationId xmlns:a16="http://schemas.microsoft.com/office/drawing/2014/main" id="{6705A7B3-86A2-4472-9D63-2662B3C2B6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38" y="2219237"/>
            <a:ext cx="5265928" cy="394944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4BE912E-1C71-4F7D-B694-EF95A35C7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7DBF2D6-232C-4E82-A961-699E7C75AEFE}"/>
              </a:ext>
            </a:extLst>
          </p:cNvPr>
          <p:cNvGrpSpPr/>
          <p:nvPr/>
        </p:nvGrpSpPr>
        <p:grpSpPr>
          <a:xfrm>
            <a:off x="5658679" y="6148366"/>
            <a:ext cx="1476917" cy="387101"/>
            <a:chOff x="3326297" y="6148366"/>
            <a:chExt cx="1476917" cy="387101"/>
          </a:xfrm>
        </p:grpSpPr>
        <p:sp>
          <p:nvSpPr>
            <p:cNvPr id="21" name="Interaktive Schaltfläche: Nächste(r) oder Weiter 20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E973925A-12E5-494F-AAFD-A90887065B0A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Interaktive Schaltfläche: Zur Startseite wechseln 21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2B567E21-95A0-43F9-9979-7EF9C1264816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Interaktive Schaltfläche: Zurück oder Vorherige(r) 22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60A2FBEE-60C3-4E73-A32B-211C1F71FC4A}"/>
                </a:ext>
              </a:extLst>
            </p:cNvPr>
            <p:cNvSpPr/>
            <p:nvPr/>
          </p:nvSpPr>
          <p:spPr>
            <a:xfrm>
              <a:off x="3326297" y="6148366"/>
              <a:ext cx="366556" cy="387101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0A5E809-F444-442D-B7A6-ABE70135333F}"/>
              </a:ext>
            </a:extLst>
          </p:cNvPr>
          <p:cNvSpPr txBox="1">
            <a:spLocks/>
          </p:cNvSpPr>
          <p:nvPr/>
        </p:nvSpPr>
        <p:spPr>
          <a:xfrm>
            <a:off x="601937" y="922565"/>
            <a:ext cx="6251110" cy="1087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200" dirty="0"/>
          </a:p>
          <a:p>
            <a:r>
              <a:rPr lang="de-DE" sz="2400" dirty="0"/>
              <a:t>Theater</a:t>
            </a:r>
          </a:p>
        </p:txBody>
      </p:sp>
    </p:spTree>
    <p:extLst>
      <p:ext uri="{BB962C8B-B14F-4D97-AF65-F5344CB8AC3E}">
        <p14:creationId xmlns:p14="http://schemas.microsoft.com/office/powerpoint/2010/main" val="9121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8"/>
    </mc:Choice>
    <mc:Fallback xmlns="">
      <p:transition spd="slow" advTm="6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B4F936-17F0-40E3-9859-15DDFD2BC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de-DE" sz="3600" dirty="0"/>
              <a:t>… im Bereich Spielen und</a:t>
            </a:r>
            <a:br>
              <a:rPr lang="de-DE" sz="3600" dirty="0"/>
            </a:br>
            <a:r>
              <a:rPr lang="de-DE" sz="3600" dirty="0"/>
              <a:t>    Handwerken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F2ECAD4-2709-4DC6-9AFF-41FBBB53E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637606" cy="2101426"/>
          </a:xfrm>
        </p:spPr>
        <p:txBody>
          <a:bodyPr>
            <a:normAutofit/>
          </a:bodyPr>
          <a:lstStyle/>
          <a:p>
            <a:r>
              <a:rPr lang="de-DE" sz="2400" dirty="0"/>
              <a:t>Schach</a:t>
            </a:r>
          </a:p>
          <a:p>
            <a:r>
              <a:rPr lang="de-DE" sz="2400" dirty="0"/>
              <a:t>Gesellschaftsspiele</a:t>
            </a:r>
          </a:p>
          <a:p>
            <a:r>
              <a:rPr lang="de-DE" sz="2400" dirty="0"/>
              <a:t>In- und-Outdoor-Spiele</a:t>
            </a:r>
          </a:p>
          <a:p>
            <a:r>
              <a:rPr lang="de-DE" sz="2400" dirty="0"/>
              <a:t>Tischkicker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 descr="Ein Bild, das Person, drinnen, Schachfigur enthält.&#10;&#10;Automatisch generierte Beschreibung">
            <a:extLst>
              <a:ext uri="{FF2B5EF4-FFF2-40B4-BE49-F238E27FC236}">
                <a16:creationId xmlns:a16="http://schemas.microsoft.com/office/drawing/2014/main" id="{EF2CE341-1813-4D08-8A3D-5D8AB3809D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089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9" name="Arc 3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fik 4" descr="Ein Bild, das Text, drinnen, zugemüllt, mehrere enthält.&#10;&#10;Automatisch generierte Beschreibung">
            <a:extLst>
              <a:ext uri="{FF2B5EF4-FFF2-40B4-BE49-F238E27FC236}">
                <a16:creationId xmlns:a16="http://schemas.microsoft.com/office/drawing/2014/main" id="{DEA4FE44-D4C0-401F-B3E2-2568C3C439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49" r="-4" b="-4"/>
          <a:stretch/>
        </p:blipFill>
        <p:spPr>
          <a:xfrm>
            <a:off x="6402129" y="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8554E5A-5A6B-4641-B8DB-1AB772981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5E57AFC7-3EBA-4941-8F61-CECB066DE9D1}"/>
              </a:ext>
            </a:extLst>
          </p:cNvPr>
          <p:cNvGrpSpPr/>
          <p:nvPr/>
        </p:nvGrpSpPr>
        <p:grpSpPr>
          <a:xfrm>
            <a:off x="5658679" y="6148366"/>
            <a:ext cx="1476917" cy="387101"/>
            <a:chOff x="3326297" y="6148366"/>
            <a:chExt cx="1476917" cy="387101"/>
          </a:xfrm>
        </p:grpSpPr>
        <p:sp>
          <p:nvSpPr>
            <p:cNvPr id="38" name="Interaktive Schaltfläche: Nächste(r) oder Weiter 37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923CC9B4-8061-4CAE-8306-BCD52FA49C32}"/>
                </a:ext>
              </a:extLst>
            </p:cNvPr>
            <p:cNvSpPr/>
            <p:nvPr/>
          </p:nvSpPr>
          <p:spPr>
            <a:xfrm>
              <a:off x="4436659" y="6148367"/>
              <a:ext cx="366555" cy="377866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Interaktive Schaltfläche: Zur Startseite wechseln 39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FE250595-80CB-4A59-B37D-4DFBDCBD5221}"/>
                </a:ext>
              </a:extLst>
            </p:cNvPr>
            <p:cNvSpPr/>
            <p:nvPr/>
          </p:nvSpPr>
          <p:spPr>
            <a:xfrm>
              <a:off x="3888815" y="6148367"/>
              <a:ext cx="366555" cy="377866"/>
            </a:xfrm>
            <a:prstGeom prst="actionButtonHo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Interaktive Schaltfläche: Zurück oder Vorherige(r) 40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82C18C21-DE7D-4BBE-A91B-AC68E07485F5}"/>
                </a:ext>
              </a:extLst>
            </p:cNvPr>
            <p:cNvSpPr/>
            <p:nvPr/>
          </p:nvSpPr>
          <p:spPr>
            <a:xfrm>
              <a:off x="3326297" y="6148366"/>
              <a:ext cx="366556" cy="387101"/>
            </a:xfrm>
            <a:prstGeom prst="actionButtonBackPrevio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" name="Grafik 13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ED4C9779-B81C-4F0F-BBCB-1BEF9EA0DF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8" r="12802" b="-5"/>
          <a:stretch/>
        </p:blipFill>
        <p:spPr>
          <a:xfrm>
            <a:off x="40500" y="3927051"/>
            <a:ext cx="3121800" cy="2857924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sp>
        <p:nvSpPr>
          <p:cNvPr id="15" name="Inhaltsplatzhalter 6">
            <a:extLst>
              <a:ext uri="{FF2B5EF4-FFF2-40B4-BE49-F238E27FC236}">
                <a16:creationId xmlns:a16="http://schemas.microsoft.com/office/drawing/2014/main" id="{3F2ECAD4-2709-4DC6-9AFF-41FBBB53E3B2}"/>
              </a:ext>
            </a:extLst>
          </p:cNvPr>
          <p:cNvSpPr txBox="1">
            <a:spLocks/>
          </p:cNvSpPr>
          <p:nvPr/>
        </p:nvSpPr>
        <p:spPr>
          <a:xfrm>
            <a:off x="3421316" y="5261010"/>
            <a:ext cx="3206225" cy="1172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Imkern</a:t>
            </a:r>
          </a:p>
          <a:p>
            <a:r>
              <a:rPr lang="de-DE" sz="2400" dirty="0"/>
              <a:t>Modelleisenbahnbau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55FC45D-23B5-4A39-B64D-1D56B95546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861" y="2927612"/>
            <a:ext cx="2360018" cy="2321412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65917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4"/>
    </mc:Choice>
    <mc:Fallback xmlns="">
      <p:transition spd="slow" advTm="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</Words>
  <Application>Microsoft Office PowerPoint</Application>
  <PresentationFormat>Breitbild</PresentationFormat>
  <Paragraphs>115</Paragraphs>
  <Slides>18</Slides>
  <Notes>0</Notes>
  <HiddenSlides>0</HiddenSlides>
  <MMClips>16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</vt:lpstr>
      <vt:lpstr>Das Besondere am GTO</vt:lpstr>
      <vt:lpstr>Ein Überblick</vt:lpstr>
      <vt:lpstr>Welche Ganztagsangebote sind im Stundenplan integriert?</vt:lpstr>
      <vt:lpstr>Förderunterricht</vt:lpstr>
      <vt:lpstr> Hausaufgaben  schon in der Schule</vt:lpstr>
      <vt:lpstr>Unsere Arbeitsgemeinschaften</vt:lpstr>
      <vt:lpstr>… im kreativen Bereich</vt:lpstr>
      <vt:lpstr>… im künstlerischen Bereich  </vt:lpstr>
      <vt:lpstr>… im Bereich Spielen und     Handwerken</vt:lpstr>
      <vt:lpstr>… im sportlichen Bereich</vt:lpstr>
      <vt:lpstr> Teilnahme an Wettbewerben </vt:lpstr>
      <vt:lpstr>Begabtenförderung am GTO  Individuelle Entwicklung durch gezielte AG-Wahl  Individuelle Förderung der Begabungen durch Fachlehrer       </vt:lpstr>
      <vt:lpstr>… im musikalischen Bereich</vt:lpstr>
      <vt:lpstr>Konzerte und Auftritte</vt:lpstr>
      <vt:lpstr>… mit Inhalten, die im Unterricht zu kurz kommen</vt:lpstr>
      <vt:lpstr>… in Kooperation mit der Realschule</vt:lpstr>
      <vt:lpstr>… zum Erwerb von Zusatzqualifikationen</vt:lpstr>
      <vt:lpstr>Kommen Sie gerne auf uns zu!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Besondere am GTO</dc:title>
  <dc:creator>Lehrer 343307_1</dc:creator>
  <cp:lastModifiedBy>Schule</cp:lastModifiedBy>
  <cp:revision>9</cp:revision>
  <dcterms:created xsi:type="dcterms:W3CDTF">2021-02-12T10:36:02Z</dcterms:created>
  <dcterms:modified xsi:type="dcterms:W3CDTF">2021-10-26T06:33:26Z</dcterms:modified>
</cp:coreProperties>
</file>